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94" r:id="rId3"/>
    <p:sldId id="308" r:id="rId4"/>
    <p:sldId id="302" r:id="rId5"/>
    <p:sldId id="299" r:id="rId6"/>
    <p:sldId id="298" r:id="rId7"/>
    <p:sldId id="281" r:id="rId8"/>
    <p:sldId id="284" r:id="rId9"/>
    <p:sldId id="283" r:id="rId10"/>
    <p:sldId id="288" r:id="rId11"/>
    <p:sldId id="289" r:id="rId12"/>
    <p:sldId id="290" r:id="rId13"/>
    <p:sldId id="291" r:id="rId14"/>
    <p:sldId id="292" r:id="rId15"/>
    <p:sldId id="285" r:id="rId16"/>
    <p:sldId id="286" r:id="rId17"/>
    <p:sldId id="307" r:id="rId18"/>
    <p:sldId id="309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41" autoAdjust="0"/>
  </p:normalViewPr>
  <p:slideViewPr>
    <p:cSldViewPr>
      <p:cViewPr varScale="1">
        <p:scale>
          <a:sx n="112" d="100"/>
          <a:sy n="112" d="100"/>
        </p:scale>
        <p:origin x="-15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09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2B1DF-DEAE-43F1-A6CB-B6CD3CF35C7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F2424F1-6F33-4D51-9DBF-EE2524079572}">
      <dgm:prSet phldrT="[Text]" custT="1"/>
      <dgm:spPr>
        <a:xfrm>
          <a:off x="773338" y="0"/>
          <a:ext cx="5726130" cy="4752528"/>
        </a:xfrm>
        <a:prstGeom prst="ellipse">
          <a:avLst/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Външни източници и опит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EAC60B9-D684-42BD-861D-E4ABA8FC707C}" type="parTrans" cxnId="{459D5B0F-07DF-4EE1-A83C-C43EDF534689}">
      <dgm:prSet/>
      <dgm:spPr/>
      <dgm:t>
        <a:bodyPr/>
        <a:lstStyle/>
        <a:p>
          <a:endParaRPr lang="bg-BG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88A03F-879C-49D3-8E79-F47D97BBB8A4}" type="sibTrans" cxnId="{459D5B0F-07DF-4EE1-A83C-C43EDF534689}">
      <dgm:prSet/>
      <dgm:spPr/>
      <dgm:t>
        <a:bodyPr/>
        <a:lstStyle/>
        <a:p>
          <a:endParaRPr lang="bg-BG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F5FBF-63BC-466C-8A31-F72865F6A85A}">
      <dgm:prSet phldrT="[Text]" custT="1"/>
      <dgm:spPr>
        <a:xfrm>
          <a:off x="1615427" y="1188131"/>
          <a:ext cx="4041953" cy="356439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Методики и стандарти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1CB169B-EEDD-498E-9824-C649A41F1A8D}" type="parTrans" cxnId="{916BF1C9-F5C1-4A48-AB88-79D95BC43961}">
      <dgm:prSet/>
      <dgm:spPr/>
      <dgm:t>
        <a:bodyPr/>
        <a:lstStyle/>
        <a:p>
          <a:endParaRPr lang="bg-BG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C8750-8341-4AD0-AB87-B8EC882CD8D9}" type="sibTrans" cxnId="{916BF1C9-F5C1-4A48-AB88-79D95BC43961}">
      <dgm:prSet/>
      <dgm:spPr/>
      <dgm:t>
        <a:bodyPr/>
        <a:lstStyle/>
        <a:p>
          <a:endParaRPr lang="bg-BG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647A2-EFE0-4041-97F0-BDD2E91D7BC2}">
      <dgm:prSet phldrT="[Text]" custT="1"/>
      <dgm:spPr>
        <a:xfrm>
          <a:off x="2120668" y="2376264"/>
          <a:ext cx="3031471" cy="2376264"/>
        </a:xfrm>
        <a:prstGeom prst="ellipse">
          <a:avLst/>
        </a:prstGeo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g-BG" sz="12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ЗСУ и подзаконови нормативни актове</a:t>
          </a:r>
        </a:p>
        <a:p>
          <a:r>
            <a:rPr lang="bg-BG" sz="12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(и др.)</a:t>
          </a:r>
          <a:endParaRPr lang="bg-BG" sz="1200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2934DA9-3738-430D-8C41-775D56AD2874}" type="parTrans" cxnId="{5CF7FF3B-DAF6-4EA7-B32F-7ADCC9654393}">
      <dgm:prSet/>
      <dgm:spPr/>
      <dgm:t>
        <a:bodyPr/>
        <a:lstStyle/>
        <a:p>
          <a:endParaRPr lang="bg-BG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AFF0C5-93AB-4C99-A473-1E80B615D557}" type="sibTrans" cxnId="{5CF7FF3B-DAF6-4EA7-B32F-7ADCC9654393}">
      <dgm:prSet/>
      <dgm:spPr/>
      <dgm:t>
        <a:bodyPr/>
        <a:lstStyle/>
        <a:p>
          <a:endParaRPr lang="bg-BG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F58BE-F978-42CB-B8C1-F4F6B89253CA}" type="pres">
      <dgm:prSet presAssocID="{3962B1DF-DEAE-43F1-A6CB-B6CD3CF35C7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3CC5004-6FBC-4F0A-B4A7-61BF20C91732}" type="pres">
      <dgm:prSet presAssocID="{3962B1DF-DEAE-43F1-A6CB-B6CD3CF35C7A}" presName="comp1" presStyleCnt="0"/>
      <dgm:spPr/>
    </dgm:pt>
    <dgm:pt modelId="{C6958E4C-E0BA-4F4C-8D44-74101A2EC886}" type="pres">
      <dgm:prSet presAssocID="{3962B1DF-DEAE-43F1-A6CB-B6CD3CF35C7A}" presName="circle1" presStyleLbl="node1" presStyleIdx="0" presStyleCnt="3" custScaleX="120486"/>
      <dgm:spPr/>
      <dgm:t>
        <a:bodyPr/>
        <a:lstStyle/>
        <a:p>
          <a:endParaRPr lang="bg-BG"/>
        </a:p>
      </dgm:t>
    </dgm:pt>
    <dgm:pt modelId="{E9CDE273-B13D-4B7B-A252-950309FE0A40}" type="pres">
      <dgm:prSet presAssocID="{3962B1DF-DEAE-43F1-A6CB-B6CD3CF35C7A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652DFFE-B58A-482C-B849-0B382AF4B7A0}" type="pres">
      <dgm:prSet presAssocID="{3962B1DF-DEAE-43F1-A6CB-B6CD3CF35C7A}" presName="comp2" presStyleCnt="0"/>
      <dgm:spPr/>
    </dgm:pt>
    <dgm:pt modelId="{DD2857DC-5FC7-420E-B4B0-3EBD59FA554F}" type="pres">
      <dgm:prSet presAssocID="{3962B1DF-DEAE-43F1-A6CB-B6CD3CF35C7A}" presName="circle2" presStyleLbl="node1" presStyleIdx="1" presStyleCnt="3" custScaleX="113398"/>
      <dgm:spPr/>
      <dgm:t>
        <a:bodyPr/>
        <a:lstStyle/>
        <a:p>
          <a:endParaRPr lang="bg-BG"/>
        </a:p>
      </dgm:t>
    </dgm:pt>
    <dgm:pt modelId="{163DBB4C-4E51-4313-A443-EE74C8460FF8}" type="pres">
      <dgm:prSet presAssocID="{3962B1DF-DEAE-43F1-A6CB-B6CD3CF35C7A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6A56CB8-4864-4933-983D-B7CDBDD28F8B}" type="pres">
      <dgm:prSet presAssocID="{3962B1DF-DEAE-43F1-A6CB-B6CD3CF35C7A}" presName="comp3" presStyleCnt="0"/>
      <dgm:spPr/>
    </dgm:pt>
    <dgm:pt modelId="{4EA12E43-CA79-44AD-B7AD-4F233BBD0298}" type="pres">
      <dgm:prSet presAssocID="{3962B1DF-DEAE-43F1-A6CB-B6CD3CF35C7A}" presName="circle3" presStyleLbl="node1" presStyleIdx="2" presStyleCnt="3" custScaleX="127573"/>
      <dgm:spPr/>
      <dgm:t>
        <a:bodyPr/>
        <a:lstStyle/>
        <a:p>
          <a:endParaRPr lang="bg-BG"/>
        </a:p>
      </dgm:t>
    </dgm:pt>
    <dgm:pt modelId="{B2A0DF7C-D0C1-4896-846E-D73BBC364C48}" type="pres">
      <dgm:prSet presAssocID="{3962B1DF-DEAE-43F1-A6CB-B6CD3CF35C7A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155DEBB0-1419-4F9C-8E55-770CB5C16253}" type="presOf" srcId="{3962B1DF-DEAE-43F1-A6CB-B6CD3CF35C7A}" destId="{532F58BE-F978-42CB-B8C1-F4F6B89253CA}" srcOrd="0" destOrd="0" presId="urn:microsoft.com/office/officeart/2005/8/layout/venn2"/>
    <dgm:cxn modelId="{B0615D7B-FF37-4603-B984-7516AD530BB2}" type="presOf" srcId="{170F5FBF-63BC-466C-8A31-F72865F6A85A}" destId="{DD2857DC-5FC7-420E-B4B0-3EBD59FA554F}" srcOrd="0" destOrd="0" presId="urn:microsoft.com/office/officeart/2005/8/layout/venn2"/>
    <dgm:cxn modelId="{5CF7FF3B-DAF6-4EA7-B32F-7ADCC9654393}" srcId="{3962B1DF-DEAE-43F1-A6CB-B6CD3CF35C7A}" destId="{FA1647A2-EFE0-4041-97F0-BDD2E91D7BC2}" srcOrd="2" destOrd="0" parTransId="{92934DA9-3738-430D-8C41-775D56AD2874}" sibTransId="{C1AFF0C5-93AB-4C99-A473-1E80B615D557}"/>
    <dgm:cxn modelId="{637595CD-F18F-406E-AFCC-0809FDAD7728}" type="presOf" srcId="{EF2424F1-6F33-4D51-9DBF-EE2524079572}" destId="{C6958E4C-E0BA-4F4C-8D44-74101A2EC886}" srcOrd="0" destOrd="0" presId="urn:microsoft.com/office/officeart/2005/8/layout/venn2"/>
    <dgm:cxn modelId="{2F57879E-2484-4382-AAAF-B8B28F090DA4}" type="presOf" srcId="{FA1647A2-EFE0-4041-97F0-BDD2E91D7BC2}" destId="{B2A0DF7C-D0C1-4896-846E-D73BBC364C48}" srcOrd="1" destOrd="0" presId="urn:microsoft.com/office/officeart/2005/8/layout/venn2"/>
    <dgm:cxn modelId="{916BF1C9-F5C1-4A48-AB88-79D95BC43961}" srcId="{3962B1DF-DEAE-43F1-A6CB-B6CD3CF35C7A}" destId="{170F5FBF-63BC-466C-8A31-F72865F6A85A}" srcOrd="1" destOrd="0" parTransId="{E1CB169B-EEDD-498E-9824-C649A41F1A8D}" sibTransId="{724C8750-8341-4AD0-AB87-B8EC882CD8D9}"/>
    <dgm:cxn modelId="{459D5B0F-07DF-4EE1-A83C-C43EDF534689}" srcId="{3962B1DF-DEAE-43F1-A6CB-B6CD3CF35C7A}" destId="{EF2424F1-6F33-4D51-9DBF-EE2524079572}" srcOrd="0" destOrd="0" parTransId="{5EAC60B9-D684-42BD-861D-E4ABA8FC707C}" sibTransId="{E288A03F-879C-49D3-8E79-F47D97BBB8A4}"/>
    <dgm:cxn modelId="{9675459D-EC8C-4CDD-9F3A-266873731FB4}" type="presOf" srcId="{170F5FBF-63BC-466C-8A31-F72865F6A85A}" destId="{163DBB4C-4E51-4313-A443-EE74C8460FF8}" srcOrd="1" destOrd="0" presId="urn:microsoft.com/office/officeart/2005/8/layout/venn2"/>
    <dgm:cxn modelId="{B64994C9-6823-4C94-A9BF-333F60C02B69}" type="presOf" srcId="{EF2424F1-6F33-4D51-9DBF-EE2524079572}" destId="{E9CDE273-B13D-4B7B-A252-950309FE0A40}" srcOrd="1" destOrd="0" presId="urn:microsoft.com/office/officeart/2005/8/layout/venn2"/>
    <dgm:cxn modelId="{C37978C4-579F-4AAB-8188-AA41BE62CCF8}" type="presOf" srcId="{FA1647A2-EFE0-4041-97F0-BDD2E91D7BC2}" destId="{4EA12E43-CA79-44AD-B7AD-4F233BBD0298}" srcOrd="0" destOrd="0" presId="urn:microsoft.com/office/officeart/2005/8/layout/venn2"/>
    <dgm:cxn modelId="{FCE75446-70C6-420F-9834-87BBA8B8538F}" type="presParOf" srcId="{532F58BE-F978-42CB-B8C1-F4F6B89253CA}" destId="{13CC5004-6FBC-4F0A-B4A7-61BF20C91732}" srcOrd="0" destOrd="0" presId="urn:microsoft.com/office/officeart/2005/8/layout/venn2"/>
    <dgm:cxn modelId="{05C52B4B-2865-43DE-8187-96E654CA01CD}" type="presParOf" srcId="{13CC5004-6FBC-4F0A-B4A7-61BF20C91732}" destId="{C6958E4C-E0BA-4F4C-8D44-74101A2EC886}" srcOrd="0" destOrd="0" presId="urn:microsoft.com/office/officeart/2005/8/layout/venn2"/>
    <dgm:cxn modelId="{D548A271-87EB-4432-8898-918F37999079}" type="presParOf" srcId="{13CC5004-6FBC-4F0A-B4A7-61BF20C91732}" destId="{E9CDE273-B13D-4B7B-A252-950309FE0A40}" srcOrd="1" destOrd="0" presId="urn:microsoft.com/office/officeart/2005/8/layout/venn2"/>
    <dgm:cxn modelId="{0F8DCBF4-8948-488D-818E-681A50664D1B}" type="presParOf" srcId="{532F58BE-F978-42CB-B8C1-F4F6B89253CA}" destId="{A652DFFE-B58A-482C-B849-0B382AF4B7A0}" srcOrd="1" destOrd="0" presId="urn:microsoft.com/office/officeart/2005/8/layout/venn2"/>
    <dgm:cxn modelId="{F17DDF92-B79B-42D5-94C3-9B65B43F49D2}" type="presParOf" srcId="{A652DFFE-B58A-482C-B849-0B382AF4B7A0}" destId="{DD2857DC-5FC7-420E-B4B0-3EBD59FA554F}" srcOrd="0" destOrd="0" presId="urn:microsoft.com/office/officeart/2005/8/layout/venn2"/>
    <dgm:cxn modelId="{9418201B-9C7D-4300-B63D-B3E397D640AD}" type="presParOf" srcId="{A652DFFE-B58A-482C-B849-0B382AF4B7A0}" destId="{163DBB4C-4E51-4313-A443-EE74C8460FF8}" srcOrd="1" destOrd="0" presId="urn:microsoft.com/office/officeart/2005/8/layout/venn2"/>
    <dgm:cxn modelId="{20BE49BE-B868-475C-AC4E-E18ABB0A8532}" type="presParOf" srcId="{532F58BE-F978-42CB-B8C1-F4F6B89253CA}" destId="{86A56CB8-4864-4933-983D-B7CDBDD28F8B}" srcOrd="2" destOrd="0" presId="urn:microsoft.com/office/officeart/2005/8/layout/venn2"/>
    <dgm:cxn modelId="{3883DB8A-91B6-41F8-A9CC-048A6F65FE8F}" type="presParOf" srcId="{86A56CB8-4864-4933-983D-B7CDBDD28F8B}" destId="{4EA12E43-CA79-44AD-B7AD-4F233BBD0298}" srcOrd="0" destOrd="0" presId="urn:microsoft.com/office/officeart/2005/8/layout/venn2"/>
    <dgm:cxn modelId="{D17425B5-E558-4BFC-932C-F0400B14CA34}" type="presParOf" srcId="{86A56CB8-4864-4933-983D-B7CDBDD28F8B}" destId="{B2A0DF7C-D0C1-4896-846E-D73BBC364C4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148182-C8D2-474B-9D07-4C5389AC2BF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bg-BG"/>
        </a:p>
      </dgm:t>
    </dgm:pt>
    <dgm:pt modelId="{52277047-1F10-4FC9-B1D8-D5089A9CADE5}">
      <dgm:prSet phldrT="[Text]" custT="1"/>
      <dgm:spPr/>
      <dgm:t>
        <a:bodyPr/>
        <a:lstStyle/>
        <a:p>
          <a:r>
            <a:rPr lang="bg-BG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приложения на НКСУ</a:t>
          </a:r>
          <a:endParaRPr lang="bg-BG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AFF33-A8B1-4375-A01E-37DB5B087506}" type="parTrans" cxnId="{E7F88DA1-37B8-4272-A089-FABC0E1A7E3E}">
      <dgm:prSet/>
      <dgm:spPr/>
      <dgm:t>
        <a:bodyPr/>
        <a:lstStyle/>
        <a:p>
          <a:endParaRPr lang="bg-BG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1E164-8C9B-4E74-A639-4983AC2FE5CF}" type="sibTrans" cxnId="{E7F88DA1-37B8-4272-A089-FABC0E1A7E3E}">
      <dgm:prSet/>
      <dgm:spPr/>
      <dgm:t>
        <a:bodyPr/>
        <a:lstStyle/>
        <a:p>
          <a:endParaRPr lang="bg-BG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53EBD6-91D1-40ED-872B-162C205DAB3F}">
      <dgm:prSet phldrT="[Text]" custT="1"/>
      <dgm:spPr/>
      <dgm:t>
        <a:bodyPr/>
        <a:lstStyle/>
        <a:p>
          <a:r>
            <a:rPr lang="bg-BG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 приложения със стандарти и критерии за 23 бр. СУ</a:t>
          </a:r>
          <a:endParaRPr lang="bg-BG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5E30B3-3E2E-43E0-B20C-1794B4469786}" type="parTrans" cxnId="{34A35CCD-4491-4F9B-9113-1D3E734144B9}">
      <dgm:prSet custT="1"/>
      <dgm:spPr/>
      <dgm:t>
        <a:bodyPr/>
        <a:lstStyle/>
        <a:p>
          <a:endParaRPr lang="bg-BG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9720CC-E13B-4B4B-B916-4C9F36509D7F}" type="sibTrans" cxnId="{34A35CCD-4491-4F9B-9113-1D3E734144B9}">
      <dgm:prSet/>
      <dgm:spPr/>
      <dgm:t>
        <a:bodyPr/>
        <a:lstStyle/>
        <a:p>
          <a:endParaRPr lang="bg-BG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D9D69-0483-4001-8044-62193DC45390}">
      <dgm:prSet phldrT="[Text]" custT="1"/>
      <dgm:spPr/>
      <dgm:t>
        <a:bodyPr/>
        <a:lstStyle/>
        <a:p>
          <a:r>
            <a:rPr lang="bg-BG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приложение с допълнителен стандарт</a:t>
          </a:r>
          <a:endParaRPr lang="bg-BG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C7458-6DE0-4C8D-A1DD-C403ED4C4313}" type="parTrans" cxnId="{459D7EE2-E848-4D63-91D9-F62F28095310}">
      <dgm:prSet custT="1"/>
      <dgm:spPr/>
      <dgm:t>
        <a:bodyPr/>
        <a:lstStyle/>
        <a:p>
          <a:endParaRPr lang="bg-BG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0A10E-3926-4F7A-B35C-C225251B99E3}" type="sibTrans" cxnId="{459D7EE2-E848-4D63-91D9-F62F28095310}">
      <dgm:prSet/>
      <dgm:spPr/>
      <dgm:t>
        <a:bodyPr/>
        <a:lstStyle/>
        <a:p>
          <a:endParaRPr lang="bg-BG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28E80B-ACEF-47AD-9882-21E84BE54E1B}">
      <dgm:prSet phldrT="[Text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приложение </a:t>
          </a:r>
          <a:r>
            <a:rPr lang="bg-BG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със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стандарти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критерии за ДПЛУ </a:t>
          </a:r>
          <a:endParaRPr lang="bg-BG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D47CE8-9827-46D9-B402-C1222B0F5FB0}" type="parTrans" cxnId="{DFC48623-210E-4F9B-805E-256CDD6AB9E1}">
      <dgm:prSet custT="1"/>
      <dgm:spPr/>
      <dgm:t>
        <a:bodyPr/>
        <a:lstStyle/>
        <a:p>
          <a:endParaRPr lang="bg-BG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DB351-BF90-473A-B108-775C6A7CD98A}" type="sibTrans" cxnId="{DFC48623-210E-4F9B-805E-256CDD6AB9E1}">
      <dgm:prSet/>
      <dgm:spPr/>
      <dgm:t>
        <a:bodyPr/>
        <a:lstStyle/>
        <a:p>
          <a:endParaRPr lang="bg-BG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20748-2636-43D9-B71A-CCE287F01A5D}" type="pres">
      <dgm:prSet presAssocID="{E2148182-C8D2-474B-9D07-4C5389AC2BF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08E391C-ED2A-4569-B987-A9C85ED67962}" type="pres">
      <dgm:prSet presAssocID="{52277047-1F10-4FC9-B1D8-D5089A9CADE5}" presName="root1" presStyleCnt="0"/>
      <dgm:spPr/>
      <dgm:t>
        <a:bodyPr/>
        <a:lstStyle/>
        <a:p>
          <a:endParaRPr lang="bg-BG"/>
        </a:p>
      </dgm:t>
    </dgm:pt>
    <dgm:pt modelId="{296985A3-09D7-42FF-A0C6-20218180EB5B}" type="pres">
      <dgm:prSet presAssocID="{52277047-1F10-4FC9-B1D8-D5089A9CADE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2DD2FF6E-0021-400E-BEBC-8706530AC854}" type="pres">
      <dgm:prSet presAssocID="{52277047-1F10-4FC9-B1D8-D5089A9CADE5}" presName="level2hierChild" presStyleCnt="0"/>
      <dgm:spPr/>
      <dgm:t>
        <a:bodyPr/>
        <a:lstStyle/>
        <a:p>
          <a:endParaRPr lang="bg-BG"/>
        </a:p>
      </dgm:t>
    </dgm:pt>
    <dgm:pt modelId="{7DD71FE9-5198-47EF-B0DB-45E5BCFBE1B5}" type="pres">
      <dgm:prSet presAssocID="{9F5E30B3-3E2E-43E0-B20C-1794B4469786}" presName="conn2-1" presStyleLbl="parChTrans1D2" presStyleIdx="0" presStyleCnt="3"/>
      <dgm:spPr/>
      <dgm:t>
        <a:bodyPr/>
        <a:lstStyle/>
        <a:p>
          <a:endParaRPr lang="bg-BG"/>
        </a:p>
      </dgm:t>
    </dgm:pt>
    <dgm:pt modelId="{C57C011A-B682-4FF4-8BDC-BE3CD5424DC4}" type="pres">
      <dgm:prSet presAssocID="{9F5E30B3-3E2E-43E0-B20C-1794B4469786}" presName="connTx" presStyleLbl="parChTrans1D2" presStyleIdx="0" presStyleCnt="3"/>
      <dgm:spPr/>
      <dgm:t>
        <a:bodyPr/>
        <a:lstStyle/>
        <a:p>
          <a:endParaRPr lang="bg-BG"/>
        </a:p>
      </dgm:t>
    </dgm:pt>
    <dgm:pt modelId="{46356E5E-9A03-48AC-A575-2703C7A31B6B}" type="pres">
      <dgm:prSet presAssocID="{BD53EBD6-91D1-40ED-872B-162C205DAB3F}" presName="root2" presStyleCnt="0"/>
      <dgm:spPr/>
      <dgm:t>
        <a:bodyPr/>
        <a:lstStyle/>
        <a:p>
          <a:endParaRPr lang="bg-BG"/>
        </a:p>
      </dgm:t>
    </dgm:pt>
    <dgm:pt modelId="{A2FB3C06-554B-441C-A8B9-C5E94DE45757}" type="pres">
      <dgm:prSet presAssocID="{BD53EBD6-91D1-40ED-872B-162C205DAB3F}" presName="LevelTwoTextNode" presStyleLbl="node2" presStyleIdx="0" presStyleCnt="3" custScaleX="208749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AE46DFA-1C5C-487B-AFB7-18AC2C9A0F8C}" type="pres">
      <dgm:prSet presAssocID="{BD53EBD6-91D1-40ED-872B-162C205DAB3F}" presName="level3hierChild" presStyleCnt="0"/>
      <dgm:spPr/>
      <dgm:t>
        <a:bodyPr/>
        <a:lstStyle/>
        <a:p>
          <a:endParaRPr lang="bg-BG"/>
        </a:p>
      </dgm:t>
    </dgm:pt>
    <dgm:pt modelId="{64B63B6F-1399-4F98-8720-ECE8490C36BC}" type="pres">
      <dgm:prSet presAssocID="{95BC7458-6DE0-4C8D-A1DD-C403ED4C4313}" presName="conn2-1" presStyleLbl="parChTrans1D2" presStyleIdx="1" presStyleCnt="3"/>
      <dgm:spPr/>
      <dgm:t>
        <a:bodyPr/>
        <a:lstStyle/>
        <a:p>
          <a:endParaRPr lang="bg-BG"/>
        </a:p>
      </dgm:t>
    </dgm:pt>
    <dgm:pt modelId="{9E293BA0-DC8C-406D-8402-1D40E86944C4}" type="pres">
      <dgm:prSet presAssocID="{95BC7458-6DE0-4C8D-A1DD-C403ED4C4313}" presName="connTx" presStyleLbl="parChTrans1D2" presStyleIdx="1" presStyleCnt="3"/>
      <dgm:spPr/>
      <dgm:t>
        <a:bodyPr/>
        <a:lstStyle/>
        <a:p>
          <a:endParaRPr lang="bg-BG"/>
        </a:p>
      </dgm:t>
    </dgm:pt>
    <dgm:pt modelId="{E6DDA25E-15E2-4D00-B540-954E9DC3B2D2}" type="pres">
      <dgm:prSet presAssocID="{514D9D69-0483-4001-8044-62193DC45390}" presName="root2" presStyleCnt="0"/>
      <dgm:spPr/>
      <dgm:t>
        <a:bodyPr/>
        <a:lstStyle/>
        <a:p>
          <a:endParaRPr lang="bg-BG"/>
        </a:p>
      </dgm:t>
    </dgm:pt>
    <dgm:pt modelId="{EEA4F2E4-DCF6-4482-B6DA-3CAE54E5184F}" type="pres">
      <dgm:prSet presAssocID="{514D9D69-0483-4001-8044-62193DC45390}" presName="LevelTwoTextNode" presStyleLbl="node2" presStyleIdx="1" presStyleCnt="3" custScaleX="208749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294D5E6E-369D-4B05-BC4A-DD2629B3E319}" type="pres">
      <dgm:prSet presAssocID="{514D9D69-0483-4001-8044-62193DC45390}" presName="level3hierChild" presStyleCnt="0"/>
      <dgm:spPr/>
      <dgm:t>
        <a:bodyPr/>
        <a:lstStyle/>
        <a:p>
          <a:endParaRPr lang="bg-BG"/>
        </a:p>
      </dgm:t>
    </dgm:pt>
    <dgm:pt modelId="{F8EF0E9F-51D3-41BA-B6BF-3D48928328F3}" type="pres">
      <dgm:prSet presAssocID="{1CD47CE8-9827-46D9-B402-C1222B0F5FB0}" presName="conn2-1" presStyleLbl="parChTrans1D2" presStyleIdx="2" presStyleCnt="3"/>
      <dgm:spPr/>
      <dgm:t>
        <a:bodyPr/>
        <a:lstStyle/>
        <a:p>
          <a:endParaRPr lang="bg-BG"/>
        </a:p>
      </dgm:t>
    </dgm:pt>
    <dgm:pt modelId="{4961FEFD-B4B0-4F33-8AE1-34569A76EF81}" type="pres">
      <dgm:prSet presAssocID="{1CD47CE8-9827-46D9-B402-C1222B0F5FB0}" presName="connTx" presStyleLbl="parChTrans1D2" presStyleIdx="2" presStyleCnt="3"/>
      <dgm:spPr/>
      <dgm:t>
        <a:bodyPr/>
        <a:lstStyle/>
        <a:p>
          <a:endParaRPr lang="bg-BG"/>
        </a:p>
      </dgm:t>
    </dgm:pt>
    <dgm:pt modelId="{CD47370D-9698-4C8D-90C5-1DA78D39A01A}" type="pres">
      <dgm:prSet presAssocID="{0A28E80B-ACEF-47AD-9882-21E84BE54E1B}" presName="root2" presStyleCnt="0"/>
      <dgm:spPr/>
      <dgm:t>
        <a:bodyPr/>
        <a:lstStyle/>
        <a:p>
          <a:endParaRPr lang="bg-BG"/>
        </a:p>
      </dgm:t>
    </dgm:pt>
    <dgm:pt modelId="{532F9E9B-84AA-4A1F-8CD9-718F7DC1A62D}" type="pres">
      <dgm:prSet presAssocID="{0A28E80B-ACEF-47AD-9882-21E84BE54E1B}" presName="LevelTwoTextNode" presStyleLbl="node2" presStyleIdx="2" presStyleCnt="3" custScaleX="208749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56F9C2FD-8980-4FE3-A894-55B4ED16AF96}" type="pres">
      <dgm:prSet presAssocID="{0A28E80B-ACEF-47AD-9882-21E84BE54E1B}" presName="level3hierChild" presStyleCnt="0"/>
      <dgm:spPr/>
      <dgm:t>
        <a:bodyPr/>
        <a:lstStyle/>
        <a:p>
          <a:endParaRPr lang="bg-BG"/>
        </a:p>
      </dgm:t>
    </dgm:pt>
  </dgm:ptLst>
  <dgm:cxnLst>
    <dgm:cxn modelId="{385997CF-DB1A-4A24-A59E-A85BF20193C6}" type="presOf" srcId="{E2148182-C8D2-474B-9D07-4C5389AC2BF6}" destId="{1DB20748-2636-43D9-B71A-CCE287F01A5D}" srcOrd="0" destOrd="0" presId="urn:microsoft.com/office/officeart/2008/layout/HorizontalMultiLevelHierarchy"/>
    <dgm:cxn modelId="{39BB8EEB-9B61-407A-9F97-7CD978773C5C}" type="presOf" srcId="{95BC7458-6DE0-4C8D-A1DD-C403ED4C4313}" destId="{64B63B6F-1399-4F98-8720-ECE8490C36BC}" srcOrd="0" destOrd="0" presId="urn:microsoft.com/office/officeart/2008/layout/HorizontalMultiLevelHierarchy"/>
    <dgm:cxn modelId="{34A35CCD-4491-4F9B-9113-1D3E734144B9}" srcId="{52277047-1F10-4FC9-B1D8-D5089A9CADE5}" destId="{BD53EBD6-91D1-40ED-872B-162C205DAB3F}" srcOrd="0" destOrd="0" parTransId="{9F5E30B3-3E2E-43E0-B20C-1794B4469786}" sibTransId="{B59720CC-E13B-4B4B-B916-4C9F36509D7F}"/>
    <dgm:cxn modelId="{DFC48623-210E-4F9B-805E-256CDD6AB9E1}" srcId="{52277047-1F10-4FC9-B1D8-D5089A9CADE5}" destId="{0A28E80B-ACEF-47AD-9882-21E84BE54E1B}" srcOrd="2" destOrd="0" parTransId="{1CD47CE8-9827-46D9-B402-C1222B0F5FB0}" sibTransId="{6C4DB351-BF90-473A-B108-775C6A7CD98A}"/>
    <dgm:cxn modelId="{FD97B6B0-5A9D-43FD-AE53-6094EC9080FF}" type="presOf" srcId="{1CD47CE8-9827-46D9-B402-C1222B0F5FB0}" destId="{4961FEFD-B4B0-4F33-8AE1-34569A76EF81}" srcOrd="1" destOrd="0" presId="urn:microsoft.com/office/officeart/2008/layout/HorizontalMultiLevelHierarchy"/>
    <dgm:cxn modelId="{7405639D-3A43-4B57-9B69-0A56C6E1614D}" type="presOf" srcId="{1CD47CE8-9827-46D9-B402-C1222B0F5FB0}" destId="{F8EF0E9F-51D3-41BA-B6BF-3D48928328F3}" srcOrd="0" destOrd="0" presId="urn:microsoft.com/office/officeart/2008/layout/HorizontalMultiLevelHierarchy"/>
    <dgm:cxn modelId="{4CA25F0B-A376-4049-9551-E3B5075CF6B6}" type="presOf" srcId="{514D9D69-0483-4001-8044-62193DC45390}" destId="{EEA4F2E4-DCF6-4482-B6DA-3CAE54E5184F}" srcOrd="0" destOrd="0" presId="urn:microsoft.com/office/officeart/2008/layout/HorizontalMultiLevelHierarchy"/>
    <dgm:cxn modelId="{897149EC-F8DE-4E16-BA70-6EE0C312CE62}" type="presOf" srcId="{0A28E80B-ACEF-47AD-9882-21E84BE54E1B}" destId="{532F9E9B-84AA-4A1F-8CD9-718F7DC1A62D}" srcOrd="0" destOrd="0" presId="urn:microsoft.com/office/officeart/2008/layout/HorizontalMultiLevelHierarchy"/>
    <dgm:cxn modelId="{C65A1A2B-9079-46D3-AEF6-B756AF203B4D}" type="presOf" srcId="{52277047-1F10-4FC9-B1D8-D5089A9CADE5}" destId="{296985A3-09D7-42FF-A0C6-20218180EB5B}" srcOrd="0" destOrd="0" presId="urn:microsoft.com/office/officeart/2008/layout/HorizontalMultiLevelHierarchy"/>
    <dgm:cxn modelId="{B4E739A6-6AC8-435B-9DDA-8C3C8CDA8149}" type="presOf" srcId="{9F5E30B3-3E2E-43E0-B20C-1794B4469786}" destId="{C57C011A-B682-4FF4-8BDC-BE3CD5424DC4}" srcOrd="1" destOrd="0" presId="urn:microsoft.com/office/officeart/2008/layout/HorizontalMultiLevelHierarchy"/>
    <dgm:cxn modelId="{74111844-E298-40CC-B2F9-CB709DB7C8A0}" type="presOf" srcId="{BD53EBD6-91D1-40ED-872B-162C205DAB3F}" destId="{A2FB3C06-554B-441C-A8B9-C5E94DE45757}" srcOrd="0" destOrd="0" presId="urn:microsoft.com/office/officeart/2008/layout/HorizontalMultiLevelHierarchy"/>
    <dgm:cxn modelId="{DDD42D3A-D32A-4212-81FA-89EB894937D3}" type="presOf" srcId="{9F5E30B3-3E2E-43E0-B20C-1794B4469786}" destId="{7DD71FE9-5198-47EF-B0DB-45E5BCFBE1B5}" srcOrd="0" destOrd="0" presId="urn:microsoft.com/office/officeart/2008/layout/HorizontalMultiLevelHierarchy"/>
    <dgm:cxn modelId="{459D7EE2-E848-4D63-91D9-F62F28095310}" srcId="{52277047-1F10-4FC9-B1D8-D5089A9CADE5}" destId="{514D9D69-0483-4001-8044-62193DC45390}" srcOrd="1" destOrd="0" parTransId="{95BC7458-6DE0-4C8D-A1DD-C403ED4C4313}" sibTransId="{F950A10E-3926-4F7A-B35C-C225251B99E3}"/>
    <dgm:cxn modelId="{E7F88DA1-37B8-4272-A089-FABC0E1A7E3E}" srcId="{E2148182-C8D2-474B-9D07-4C5389AC2BF6}" destId="{52277047-1F10-4FC9-B1D8-D5089A9CADE5}" srcOrd="0" destOrd="0" parTransId="{DFFAFF33-A8B1-4375-A01E-37DB5B087506}" sibTransId="{FC81E164-8C9B-4E74-A639-4983AC2FE5CF}"/>
    <dgm:cxn modelId="{3484E2C8-688B-410B-86FF-68942FF705B3}" type="presOf" srcId="{95BC7458-6DE0-4C8D-A1DD-C403ED4C4313}" destId="{9E293BA0-DC8C-406D-8402-1D40E86944C4}" srcOrd="1" destOrd="0" presId="urn:microsoft.com/office/officeart/2008/layout/HorizontalMultiLevelHierarchy"/>
    <dgm:cxn modelId="{CF41563E-B317-41F3-A223-513F19EE43FD}" type="presParOf" srcId="{1DB20748-2636-43D9-B71A-CCE287F01A5D}" destId="{108E391C-ED2A-4569-B987-A9C85ED67962}" srcOrd="0" destOrd="0" presId="urn:microsoft.com/office/officeart/2008/layout/HorizontalMultiLevelHierarchy"/>
    <dgm:cxn modelId="{E15657C2-B660-4E0A-8BA4-1349BBF9755C}" type="presParOf" srcId="{108E391C-ED2A-4569-B987-A9C85ED67962}" destId="{296985A3-09D7-42FF-A0C6-20218180EB5B}" srcOrd="0" destOrd="0" presId="urn:microsoft.com/office/officeart/2008/layout/HorizontalMultiLevelHierarchy"/>
    <dgm:cxn modelId="{C9587822-315A-4309-A605-52D0229D94F0}" type="presParOf" srcId="{108E391C-ED2A-4569-B987-A9C85ED67962}" destId="{2DD2FF6E-0021-400E-BEBC-8706530AC854}" srcOrd="1" destOrd="0" presId="urn:microsoft.com/office/officeart/2008/layout/HorizontalMultiLevelHierarchy"/>
    <dgm:cxn modelId="{42288AE3-FE72-4E5A-80BB-E6EE6806FD37}" type="presParOf" srcId="{2DD2FF6E-0021-400E-BEBC-8706530AC854}" destId="{7DD71FE9-5198-47EF-B0DB-45E5BCFBE1B5}" srcOrd="0" destOrd="0" presId="urn:microsoft.com/office/officeart/2008/layout/HorizontalMultiLevelHierarchy"/>
    <dgm:cxn modelId="{2CC1C2EA-39A9-4C87-A238-176653AC1E9B}" type="presParOf" srcId="{7DD71FE9-5198-47EF-B0DB-45E5BCFBE1B5}" destId="{C57C011A-B682-4FF4-8BDC-BE3CD5424DC4}" srcOrd="0" destOrd="0" presId="urn:microsoft.com/office/officeart/2008/layout/HorizontalMultiLevelHierarchy"/>
    <dgm:cxn modelId="{2C03BCF1-A3C6-4801-8ABE-2C02C1D16D36}" type="presParOf" srcId="{2DD2FF6E-0021-400E-BEBC-8706530AC854}" destId="{46356E5E-9A03-48AC-A575-2703C7A31B6B}" srcOrd="1" destOrd="0" presId="urn:microsoft.com/office/officeart/2008/layout/HorizontalMultiLevelHierarchy"/>
    <dgm:cxn modelId="{3556F107-2BC3-410B-BC4F-0058E8AA3144}" type="presParOf" srcId="{46356E5E-9A03-48AC-A575-2703C7A31B6B}" destId="{A2FB3C06-554B-441C-A8B9-C5E94DE45757}" srcOrd="0" destOrd="0" presId="urn:microsoft.com/office/officeart/2008/layout/HorizontalMultiLevelHierarchy"/>
    <dgm:cxn modelId="{2C585B4C-8930-4F88-8350-1CAA86E4F6E3}" type="presParOf" srcId="{46356E5E-9A03-48AC-A575-2703C7A31B6B}" destId="{0AE46DFA-1C5C-487B-AFB7-18AC2C9A0F8C}" srcOrd="1" destOrd="0" presId="urn:microsoft.com/office/officeart/2008/layout/HorizontalMultiLevelHierarchy"/>
    <dgm:cxn modelId="{2FC90CBA-0AC2-41F4-9005-52F2BF228B9F}" type="presParOf" srcId="{2DD2FF6E-0021-400E-BEBC-8706530AC854}" destId="{64B63B6F-1399-4F98-8720-ECE8490C36BC}" srcOrd="2" destOrd="0" presId="urn:microsoft.com/office/officeart/2008/layout/HorizontalMultiLevelHierarchy"/>
    <dgm:cxn modelId="{0E9753BB-221D-4960-9BB8-66DD35B3B073}" type="presParOf" srcId="{64B63B6F-1399-4F98-8720-ECE8490C36BC}" destId="{9E293BA0-DC8C-406D-8402-1D40E86944C4}" srcOrd="0" destOrd="0" presId="urn:microsoft.com/office/officeart/2008/layout/HorizontalMultiLevelHierarchy"/>
    <dgm:cxn modelId="{95073B51-B5C6-49C6-9738-5BCA46A01374}" type="presParOf" srcId="{2DD2FF6E-0021-400E-BEBC-8706530AC854}" destId="{E6DDA25E-15E2-4D00-B540-954E9DC3B2D2}" srcOrd="3" destOrd="0" presId="urn:microsoft.com/office/officeart/2008/layout/HorizontalMultiLevelHierarchy"/>
    <dgm:cxn modelId="{2FDBFD16-4C0C-4F40-89B5-DDA91413380D}" type="presParOf" srcId="{E6DDA25E-15E2-4D00-B540-954E9DC3B2D2}" destId="{EEA4F2E4-DCF6-4482-B6DA-3CAE54E5184F}" srcOrd="0" destOrd="0" presId="urn:microsoft.com/office/officeart/2008/layout/HorizontalMultiLevelHierarchy"/>
    <dgm:cxn modelId="{5B250916-C71F-452E-B5D2-D07FF64BB748}" type="presParOf" srcId="{E6DDA25E-15E2-4D00-B540-954E9DC3B2D2}" destId="{294D5E6E-369D-4B05-BC4A-DD2629B3E319}" srcOrd="1" destOrd="0" presId="urn:microsoft.com/office/officeart/2008/layout/HorizontalMultiLevelHierarchy"/>
    <dgm:cxn modelId="{26E45B54-2125-4A8F-9360-80CFAEF624FD}" type="presParOf" srcId="{2DD2FF6E-0021-400E-BEBC-8706530AC854}" destId="{F8EF0E9F-51D3-41BA-B6BF-3D48928328F3}" srcOrd="4" destOrd="0" presId="urn:microsoft.com/office/officeart/2008/layout/HorizontalMultiLevelHierarchy"/>
    <dgm:cxn modelId="{7D4E159D-12DD-4B38-9272-040C2516129C}" type="presParOf" srcId="{F8EF0E9F-51D3-41BA-B6BF-3D48928328F3}" destId="{4961FEFD-B4B0-4F33-8AE1-34569A76EF81}" srcOrd="0" destOrd="0" presId="urn:microsoft.com/office/officeart/2008/layout/HorizontalMultiLevelHierarchy"/>
    <dgm:cxn modelId="{8C6F89AD-3332-405D-9CC6-27313DFC0DE6}" type="presParOf" srcId="{2DD2FF6E-0021-400E-BEBC-8706530AC854}" destId="{CD47370D-9698-4C8D-90C5-1DA78D39A01A}" srcOrd="5" destOrd="0" presId="urn:microsoft.com/office/officeart/2008/layout/HorizontalMultiLevelHierarchy"/>
    <dgm:cxn modelId="{B2030621-23F0-4143-80C6-86179EBB842B}" type="presParOf" srcId="{CD47370D-9698-4C8D-90C5-1DA78D39A01A}" destId="{532F9E9B-84AA-4A1F-8CD9-718F7DC1A62D}" srcOrd="0" destOrd="0" presId="urn:microsoft.com/office/officeart/2008/layout/HorizontalMultiLevelHierarchy"/>
    <dgm:cxn modelId="{1A3B5946-070A-47AA-81AB-8C274B6BEBEC}" type="presParOf" srcId="{CD47370D-9698-4C8D-90C5-1DA78D39A01A}" destId="{56F9C2FD-8980-4FE3-A894-55B4ED16AF9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724C2A-E421-4438-BE9F-24123CC71BF6}" type="doc">
      <dgm:prSet loTypeId="urn:microsoft.com/office/officeart/2005/8/layout/hProcess9" loCatId="process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bg-BG"/>
        </a:p>
      </dgm:t>
    </dgm:pt>
    <dgm:pt modelId="{498DF70B-67B1-4163-9C46-41EDCE063DBA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СТАНДАРТ </a:t>
          </a:r>
        </a:p>
        <a:p>
          <a:r>
            <a:rPr lang="bg-BG" b="1" dirty="0" smtClean="0">
              <a:solidFill>
                <a:schemeClr val="tx1"/>
              </a:solidFill>
            </a:rPr>
            <a:t>(какво правим)</a:t>
          </a:r>
          <a:endParaRPr lang="bg-BG" b="1" dirty="0">
            <a:solidFill>
              <a:schemeClr val="tx1"/>
            </a:solidFill>
          </a:endParaRPr>
        </a:p>
      </dgm:t>
    </dgm:pt>
    <dgm:pt modelId="{F7469378-A52E-49CD-8CCA-414A4875F403}" type="parTrans" cxnId="{A17CE990-0377-4F3A-974A-06376DE270E0}">
      <dgm:prSet/>
      <dgm:spPr/>
      <dgm:t>
        <a:bodyPr/>
        <a:lstStyle/>
        <a:p>
          <a:endParaRPr lang="bg-BG">
            <a:solidFill>
              <a:schemeClr val="tx1"/>
            </a:solidFill>
          </a:endParaRPr>
        </a:p>
      </dgm:t>
    </dgm:pt>
    <dgm:pt modelId="{D6A61FEF-D4E0-45C5-97ED-F5065C8F4482}" type="sibTrans" cxnId="{A17CE990-0377-4F3A-974A-06376DE270E0}">
      <dgm:prSet/>
      <dgm:spPr/>
      <dgm:t>
        <a:bodyPr/>
        <a:lstStyle/>
        <a:p>
          <a:endParaRPr lang="bg-BG">
            <a:solidFill>
              <a:schemeClr val="tx1"/>
            </a:solidFill>
          </a:endParaRPr>
        </a:p>
      </dgm:t>
    </dgm:pt>
    <dgm:pt modelId="{05CD23B8-3EBC-4187-8C2A-10FC32A28513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КРИТЕРИЙ (как го правим)</a:t>
          </a:r>
          <a:endParaRPr lang="bg-BG" b="1" dirty="0">
            <a:solidFill>
              <a:schemeClr val="tx1"/>
            </a:solidFill>
          </a:endParaRPr>
        </a:p>
      </dgm:t>
    </dgm:pt>
    <dgm:pt modelId="{89A7E533-10D1-4F41-85CB-52D025023514}" type="parTrans" cxnId="{2CE06758-6B0D-4730-A915-87BF6FE1DA77}">
      <dgm:prSet/>
      <dgm:spPr/>
      <dgm:t>
        <a:bodyPr/>
        <a:lstStyle/>
        <a:p>
          <a:endParaRPr lang="bg-BG">
            <a:solidFill>
              <a:schemeClr val="tx1"/>
            </a:solidFill>
          </a:endParaRPr>
        </a:p>
      </dgm:t>
    </dgm:pt>
    <dgm:pt modelId="{9B604C73-1596-4AD7-BFAF-D97EC241FA9A}" type="sibTrans" cxnId="{2CE06758-6B0D-4730-A915-87BF6FE1DA77}">
      <dgm:prSet/>
      <dgm:spPr/>
      <dgm:t>
        <a:bodyPr/>
        <a:lstStyle/>
        <a:p>
          <a:endParaRPr lang="bg-BG">
            <a:solidFill>
              <a:schemeClr val="tx1"/>
            </a:solidFill>
          </a:endParaRPr>
        </a:p>
      </dgm:t>
    </dgm:pt>
    <dgm:pt modelId="{0C2C78F7-43CE-4548-B27A-23E98A71853D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ИНДИКАТОР (какво точно сме направили)</a:t>
          </a:r>
          <a:endParaRPr lang="bg-BG" b="1" dirty="0">
            <a:solidFill>
              <a:schemeClr val="tx1"/>
            </a:solidFill>
          </a:endParaRPr>
        </a:p>
      </dgm:t>
    </dgm:pt>
    <dgm:pt modelId="{27445694-D16C-4CD9-85A6-9678E6442314}" type="parTrans" cxnId="{3B02308A-46E2-48CF-8DDF-92519DC1B08C}">
      <dgm:prSet/>
      <dgm:spPr/>
      <dgm:t>
        <a:bodyPr/>
        <a:lstStyle/>
        <a:p>
          <a:endParaRPr lang="bg-BG">
            <a:solidFill>
              <a:schemeClr val="tx1"/>
            </a:solidFill>
          </a:endParaRPr>
        </a:p>
      </dgm:t>
    </dgm:pt>
    <dgm:pt modelId="{B9FEFED3-0A7C-46CC-9300-6197CC608580}" type="sibTrans" cxnId="{3B02308A-46E2-48CF-8DDF-92519DC1B08C}">
      <dgm:prSet/>
      <dgm:spPr/>
      <dgm:t>
        <a:bodyPr/>
        <a:lstStyle/>
        <a:p>
          <a:endParaRPr lang="bg-BG">
            <a:solidFill>
              <a:schemeClr val="tx1"/>
            </a:solidFill>
          </a:endParaRPr>
        </a:p>
      </dgm:t>
    </dgm:pt>
    <dgm:pt modelId="{CEE84589-E358-4E24-BEAC-CCF23553C3F0}">
      <dgm:prSet phldrT="[Text]"/>
      <dgm:spPr/>
      <dgm:t>
        <a:bodyPr/>
        <a:lstStyle/>
        <a:p>
          <a:r>
            <a:rPr lang="bg-BG" b="1" dirty="0" smtClean="0">
              <a:solidFill>
                <a:schemeClr val="tx1"/>
              </a:solidFill>
            </a:rPr>
            <a:t>ИЗТОЧНИК НА ИНФОРМАЦИЯ (откъде и как разбираме какво точно е направено)</a:t>
          </a:r>
          <a:endParaRPr lang="bg-BG" b="1" dirty="0">
            <a:solidFill>
              <a:schemeClr val="tx1"/>
            </a:solidFill>
          </a:endParaRPr>
        </a:p>
      </dgm:t>
    </dgm:pt>
    <dgm:pt modelId="{60C04E15-A8E9-4FF4-A3C5-41F4E478AC21}" type="parTrans" cxnId="{E640BC56-096D-4CEB-8CE4-2AE07325C30C}">
      <dgm:prSet/>
      <dgm:spPr/>
      <dgm:t>
        <a:bodyPr/>
        <a:lstStyle/>
        <a:p>
          <a:endParaRPr lang="bg-BG">
            <a:solidFill>
              <a:schemeClr val="tx1"/>
            </a:solidFill>
          </a:endParaRPr>
        </a:p>
      </dgm:t>
    </dgm:pt>
    <dgm:pt modelId="{EE33B39E-FAD1-4DCF-9513-D015804C9880}" type="sibTrans" cxnId="{E640BC56-096D-4CEB-8CE4-2AE07325C30C}">
      <dgm:prSet/>
      <dgm:spPr/>
      <dgm:t>
        <a:bodyPr/>
        <a:lstStyle/>
        <a:p>
          <a:endParaRPr lang="bg-BG">
            <a:solidFill>
              <a:schemeClr val="tx1"/>
            </a:solidFill>
          </a:endParaRPr>
        </a:p>
      </dgm:t>
    </dgm:pt>
    <dgm:pt modelId="{6B9E1657-8EC4-4EBE-A313-9D205ED15668}" type="pres">
      <dgm:prSet presAssocID="{5D724C2A-E421-4438-BE9F-24123CC71BF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3EE04B4-BB3E-4763-BC71-19AD2E47E4A6}" type="pres">
      <dgm:prSet presAssocID="{5D724C2A-E421-4438-BE9F-24123CC71BF6}" presName="arrow" presStyleLbl="bgShp" presStyleIdx="0" presStyleCnt="1" custScaleX="114322" custLinFactNeighborX="856" custLinFactNeighborY="-230"/>
      <dgm:spPr/>
    </dgm:pt>
    <dgm:pt modelId="{36385027-51B2-4C14-89B2-DD1065C5738B}" type="pres">
      <dgm:prSet presAssocID="{5D724C2A-E421-4438-BE9F-24123CC71BF6}" presName="linearProcess" presStyleCnt="0"/>
      <dgm:spPr/>
    </dgm:pt>
    <dgm:pt modelId="{0DADB006-741C-456C-8744-085432782C6F}" type="pres">
      <dgm:prSet presAssocID="{498DF70B-67B1-4163-9C46-41EDCE063DBA}" presName="textNode" presStyleLbl="node1" presStyleIdx="0" presStyleCnt="4" custScaleX="47007" custLinFactX="-1037" custLinFactNeighborX="-100000" custLinFactNeighborY="-381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7F759D0-F0C9-473C-BD45-AF23E7D42DD3}" type="pres">
      <dgm:prSet presAssocID="{D6A61FEF-D4E0-45C5-97ED-F5065C8F4482}" presName="sibTrans" presStyleCnt="0"/>
      <dgm:spPr/>
    </dgm:pt>
    <dgm:pt modelId="{C11C136D-A4DD-4670-9D56-6C00AC8FFA6D}" type="pres">
      <dgm:prSet presAssocID="{05CD23B8-3EBC-4187-8C2A-10FC32A28513}" presName="textNode" presStyleLbl="node1" presStyleIdx="1" presStyleCnt="4" custScaleX="48454" custLinFactNeighborX="-80203" custLinFactNeighborY="-381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B35930F-443B-4768-B262-22DDFC9E78EC}" type="pres">
      <dgm:prSet presAssocID="{9B604C73-1596-4AD7-BFAF-D97EC241FA9A}" presName="sibTrans" presStyleCnt="0"/>
      <dgm:spPr/>
    </dgm:pt>
    <dgm:pt modelId="{19C1551B-CF1F-4D08-A60D-1F0839D6B16A}" type="pres">
      <dgm:prSet presAssocID="{0C2C78F7-43CE-4548-B27A-23E98A71853D}" presName="textNode" presStyleLbl="node1" presStyleIdx="2" presStyleCnt="4" custScaleX="52503" custLinFactNeighborX="-94561" custLinFactNeighborY="-381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5D7BBF9-D651-4016-9AF0-41AD27EF71D1}" type="pres">
      <dgm:prSet presAssocID="{B9FEFED3-0A7C-46CC-9300-6197CC608580}" presName="sibTrans" presStyleCnt="0"/>
      <dgm:spPr/>
    </dgm:pt>
    <dgm:pt modelId="{C3B89C17-E1E5-4FEB-99EA-1814D94F738B}" type="pres">
      <dgm:prSet presAssocID="{CEE84589-E358-4E24-BEAC-CCF23553C3F0}" presName="textNode" presStyleLbl="node1" presStyleIdx="3" presStyleCnt="4" custScaleX="51775" custLinFactX="-2066" custLinFactNeighborX="-100000" custLinFactNeighborY="-381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A17CE990-0377-4F3A-974A-06376DE270E0}" srcId="{5D724C2A-E421-4438-BE9F-24123CC71BF6}" destId="{498DF70B-67B1-4163-9C46-41EDCE063DBA}" srcOrd="0" destOrd="0" parTransId="{F7469378-A52E-49CD-8CCA-414A4875F403}" sibTransId="{D6A61FEF-D4E0-45C5-97ED-F5065C8F4482}"/>
    <dgm:cxn modelId="{3B02308A-46E2-48CF-8DDF-92519DC1B08C}" srcId="{5D724C2A-E421-4438-BE9F-24123CC71BF6}" destId="{0C2C78F7-43CE-4548-B27A-23E98A71853D}" srcOrd="2" destOrd="0" parTransId="{27445694-D16C-4CD9-85A6-9678E6442314}" sibTransId="{B9FEFED3-0A7C-46CC-9300-6197CC608580}"/>
    <dgm:cxn modelId="{AAF57DAB-2431-4368-8F99-531F1D077423}" type="presOf" srcId="{498DF70B-67B1-4163-9C46-41EDCE063DBA}" destId="{0DADB006-741C-456C-8744-085432782C6F}" srcOrd="0" destOrd="0" presId="urn:microsoft.com/office/officeart/2005/8/layout/hProcess9"/>
    <dgm:cxn modelId="{E640BC56-096D-4CEB-8CE4-2AE07325C30C}" srcId="{5D724C2A-E421-4438-BE9F-24123CC71BF6}" destId="{CEE84589-E358-4E24-BEAC-CCF23553C3F0}" srcOrd="3" destOrd="0" parTransId="{60C04E15-A8E9-4FF4-A3C5-41F4E478AC21}" sibTransId="{EE33B39E-FAD1-4DCF-9513-D015804C9880}"/>
    <dgm:cxn modelId="{A6AEB4A5-7E75-4687-B149-5B43EE75EEF9}" type="presOf" srcId="{05CD23B8-3EBC-4187-8C2A-10FC32A28513}" destId="{C11C136D-A4DD-4670-9D56-6C00AC8FFA6D}" srcOrd="0" destOrd="0" presId="urn:microsoft.com/office/officeart/2005/8/layout/hProcess9"/>
    <dgm:cxn modelId="{7A1080AB-946D-4250-9DBF-E1D45A1D3E7E}" type="presOf" srcId="{CEE84589-E358-4E24-BEAC-CCF23553C3F0}" destId="{C3B89C17-E1E5-4FEB-99EA-1814D94F738B}" srcOrd="0" destOrd="0" presId="urn:microsoft.com/office/officeart/2005/8/layout/hProcess9"/>
    <dgm:cxn modelId="{122BFEAC-FE07-45E1-A884-28A7CD8A0235}" type="presOf" srcId="{5D724C2A-E421-4438-BE9F-24123CC71BF6}" destId="{6B9E1657-8EC4-4EBE-A313-9D205ED15668}" srcOrd="0" destOrd="0" presId="urn:microsoft.com/office/officeart/2005/8/layout/hProcess9"/>
    <dgm:cxn modelId="{2CE06758-6B0D-4730-A915-87BF6FE1DA77}" srcId="{5D724C2A-E421-4438-BE9F-24123CC71BF6}" destId="{05CD23B8-3EBC-4187-8C2A-10FC32A28513}" srcOrd="1" destOrd="0" parTransId="{89A7E533-10D1-4F41-85CB-52D025023514}" sibTransId="{9B604C73-1596-4AD7-BFAF-D97EC241FA9A}"/>
    <dgm:cxn modelId="{A970318C-A788-4960-B877-F71B514029A3}" type="presOf" srcId="{0C2C78F7-43CE-4548-B27A-23E98A71853D}" destId="{19C1551B-CF1F-4D08-A60D-1F0839D6B16A}" srcOrd="0" destOrd="0" presId="urn:microsoft.com/office/officeart/2005/8/layout/hProcess9"/>
    <dgm:cxn modelId="{D885D1BB-7520-4BBA-A81C-CCEC6D77467C}" type="presParOf" srcId="{6B9E1657-8EC4-4EBE-A313-9D205ED15668}" destId="{23EE04B4-BB3E-4763-BC71-19AD2E47E4A6}" srcOrd="0" destOrd="0" presId="urn:microsoft.com/office/officeart/2005/8/layout/hProcess9"/>
    <dgm:cxn modelId="{EB6F3651-9A21-4DE9-A11E-0C0EAB93728F}" type="presParOf" srcId="{6B9E1657-8EC4-4EBE-A313-9D205ED15668}" destId="{36385027-51B2-4C14-89B2-DD1065C5738B}" srcOrd="1" destOrd="0" presId="urn:microsoft.com/office/officeart/2005/8/layout/hProcess9"/>
    <dgm:cxn modelId="{7A57602D-BF7D-4D06-B088-0B2CCD30772F}" type="presParOf" srcId="{36385027-51B2-4C14-89B2-DD1065C5738B}" destId="{0DADB006-741C-456C-8744-085432782C6F}" srcOrd="0" destOrd="0" presId="urn:microsoft.com/office/officeart/2005/8/layout/hProcess9"/>
    <dgm:cxn modelId="{36675024-F53D-41AD-BE4F-2F73342B1BC0}" type="presParOf" srcId="{36385027-51B2-4C14-89B2-DD1065C5738B}" destId="{B7F759D0-F0C9-473C-BD45-AF23E7D42DD3}" srcOrd="1" destOrd="0" presId="urn:microsoft.com/office/officeart/2005/8/layout/hProcess9"/>
    <dgm:cxn modelId="{A452ED3B-8363-4690-A86D-C7A3A0073963}" type="presParOf" srcId="{36385027-51B2-4C14-89B2-DD1065C5738B}" destId="{C11C136D-A4DD-4670-9D56-6C00AC8FFA6D}" srcOrd="2" destOrd="0" presId="urn:microsoft.com/office/officeart/2005/8/layout/hProcess9"/>
    <dgm:cxn modelId="{1C373391-DDE9-4C91-B441-22DA14DF22EA}" type="presParOf" srcId="{36385027-51B2-4C14-89B2-DD1065C5738B}" destId="{4B35930F-443B-4768-B262-22DDFC9E78EC}" srcOrd="3" destOrd="0" presId="urn:microsoft.com/office/officeart/2005/8/layout/hProcess9"/>
    <dgm:cxn modelId="{111F66CA-92E1-46C2-A5B0-9840726A04D6}" type="presParOf" srcId="{36385027-51B2-4C14-89B2-DD1065C5738B}" destId="{19C1551B-CF1F-4D08-A60D-1F0839D6B16A}" srcOrd="4" destOrd="0" presId="urn:microsoft.com/office/officeart/2005/8/layout/hProcess9"/>
    <dgm:cxn modelId="{46059F70-FF65-469C-95D2-10C260C1FAA9}" type="presParOf" srcId="{36385027-51B2-4C14-89B2-DD1065C5738B}" destId="{15D7BBF9-D651-4016-9AF0-41AD27EF71D1}" srcOrd="5" destOrd="0" presId="urn:microsoft.com/office/officeart/2005/8/layout/hProcess9"/>
    <dgm:cxn modelId="{2F57F9C2-6D4B-481F-8AAD-1B1DFEEF53AA}" type="presParOf" srcId="{36385027-51B2-4C14-89B2-DD1065C5738B}" destId="{C3B89C17-E1E5-4FEB-99EA-1814D94F738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3A0AA3-158E-467D-9C8B-DD7E72BF7703}" type="doc">
      <dgm:prSet loTypeId="urn:microsoft.com/office/officeart/2009/layout/CircleArrowProcess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C58DFB06-8F7A-4941-8E13-5BD48278E711}">
      <dgm:prSet phldrT="[Text]" custT="1"/>
      <dgm:spPr/>
      <dgm:t>
        <a:bodyPr/>
        <a:lstStyle/>
        <a:p>
          <a:pPr algn="ctr"/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5E035B-B100-44DF-B286-84FE0B0A1FCB}" type="parTrans" cxnId="{2352A850-DCDE-4E72-8E99-2D0D6364756F}">
      <dgm:prSet/>
      <dgm:spPr/>
      <dgm:t>
        <a:bodyPr/>
        <a:lstStyle/>
        <a:p>
          <a:pPr algn="ctr"/>
          <a:endParaRPr lang="bg-BG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E9E7A8-EE9C-451F-BDDA-EA154AAFC5D9}" type="sibTrans" cxnId="{2352A850-DCDE-4E72-8E99-2D0D6364756F}">
      <dgm:prSet/>
      <dgm:spPr/>
      <dgm:t>
        <a:bodyPr/>
        <a:lstStyle/>
        <a:p>
          <a:pPr algn="ctr"/>
          <a:endParaRPr lang="bg-BG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1BA067-ACEE-4A24-98CD-02248738D240}">
      <dgm:prSet phldrT="[Text]" custT="1"/>
      <dgm:spPr/>
      <dgm:t>
        <a:bodyPr/>
        <a:lstStyle/>
        <a:p>
          <a:pPr algn="ctr"/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Критерий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42335-0BFA-4B56-A554-9C7EA731CB65}" type="parTrans" cxnId="{C2E0D47A-2A03-4E5A-AB3D-3B544AB75230}">
      <dgm:prSet/>
      <dgm:spPr/>
      <dgm:t>
        <a:bodyPr/>
        <a:lstStyle/>
        <a:p>
          <a:pPr algn="ctr"/>
          <a:endParaRPr lang="bg-BG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288F3D-A07F-40EB-BD3E-DDB4EF08CB11}" type="sibTrans" cxnId="{C2E0D47A-2A03-4E5A-AB3D-3B544AB75230}">
      <dgm:prSet/>
      <dgm:spPr/>
      <dgm:t>
        <a:bodyPr/>
        <a:lstStyle/>
        <a:p>
          <a:pPr algn="ctr"/>
          <a:endParaRPr lang="bg-BG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22B9A1-5835-427B-95D9-744776F2ABCA}">
      <dgm:prSet phldrT="[Text]" custT="1"/>
      <dgm:spPr/>
      <dgm:t>
        <a:bodyPr/>
        <a:lstStyle/>
        <a:p>
          <a:pPr algn="ctr"/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Индикатор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DCA37F-F31C-4E69-A10B-8750AA3F6A03}" type="parTrans" cxnId="{577AE8A5-E2A8-4055-B21F-58B33D31E322}">
      <dgm:prSet/>
      <dgm:spPr/>
      <dgm:t>
        <a:bodyPr/>
        <a:lstStyle/>
        <a:p>
          <a:pPr algn="ctr"/>
          <a:endParaRPr lang="bg-BG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42C04-ED42-42B4-A0F4-81898AAE5B3B}" type="sibTrans" cxnId="{577AE8A5-E2A8-4055-B21F-58B33D31E322}">
      <dgm:prSet/>
      <dgm:spPr/>
      <dgm:t>
        <a:bodyPr/>
        <a:lstStyle/>
        <a:p>
          <a:pPr algn="ctr"/>
          <a:endParaRPr lang="bg-BG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8DA001-0292-4440-A0E6-D561045C68E2}">
      <dgm:prSet custT="1"/>
      <dgm:spPr/>
      <dgm:t>
        <a:bodyPr/>
        <a:lstStyle/>
        <a:p>
          <a:pPr algn="ctr"/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Източник на информация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BA3743-DA57-4E6D-A425-6079088CD1A9}" type="parTrans" cxnId="{36AA964D-4150-40C4-A549-4474F48F987A}">
      <dgm:prSet/>
      <dgm:spPr/>
      <dgm:t>
        <a:bodyPr/>
        <a:lstStyle/>
        <a:p>
          <a:pPr algn="ctr"/>
          <a:endParaRPr lang="bg-BG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59C3F-57DE-4AEB-A749-547FE73D04B6}" type="sibTrans" cxnId="{36AA964D-4150-40C4-A549-4474F48F987A}">
      <dgm:prSet/>
      <dgm:spPr/>
      <dgm:t>
        <a:bodyPr/>
        <a:lstStyle/>
        <a:p>
          <a:pPr algn="ctr"/>
          <a:endParaRPr lang="bg-BG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8F51A-E45C-4470-A2DE-DF8ACCC6621F}" type="pres">
      <dgm:prSet presAssocID="{723A0AA3-158E-467D-9C8B-DD7E72BF7703}" presName="Name0" presStyleCnt="0">
        <dgm:presLayoutVars>
          <dgm:chMax val="7"/>
          <dgm:chPref val="7"/>
          <dgm:dir val="rev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0A9C0A6A-A3AC-47B2-BCC3-01C10EBA2113}" type="pres">
      <dgm:prSet presAssocID="{C58DFB06-8F7A-4941-8E13-5BD48278E711}" presName="Accent1" presStyleCnt="0"/>
      <dgm:spPr/>
      <dgm:t>
        <a:bodyPr/>
        <a:lstStyle/>
        <a:p>
          <a:endParaRPr lang="bg-BG"/>
        </a:p>
      </dgm:t>
    </dgm:pt>
    <dgm:pt modelId="{886E483B-5A80-494A-9EC6-E584227DC251}" type="pres">
      <dgm:prSet presAssocID="{C58DFB06-8F7A-4941-8E13-5BD48278E711}" presName="Accent" presStyleLbl="node1" presStyleIdx="0" presStyleCnt="4" custScaleX="176503" custScaleY="132576" custLinFactNeighborX="-40939"/>
      <dgm:spPr/>
      <dgm:t>
        <a:bodyPr/>
        <a:lstStyle/>
        <a:p>
          <a:endParaRPr lang="bg-BG"/>
        </a:p>
      </dgm:t>
    </dgm:pt>
    <dgm:pt modelId="{BC601921-3CB0-477F-A621-CADB6501D835}" type="pres">
      <dgm:prSet presAssocID="{C58DFB06-8F7A-4941-8E13-5BD48278E711}" presName="Parent1" presStyleLbl="revTx" presStyleIdx="0" presStyleCnt="4" custScaleX="149167" custLinFactNeighborX="-75924" custLinFactNeighborY="-188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1B67F0A-CC28-4224-97A9-F5B51BD6E42C}" type="pres">
      <dgm:prSet presAssocID="{9C1BA067-ACEE-4A24-98CD-02248738D240}" presName="Accent2" presStyleCnt="0"/>
      <dgm:spPr/>
      <dgm:t>
        <a:bodyPr/>
        <a:lstStyle/>
        <a:p>
          <a:endParaRPr lang="bg-BG"/>
        </a:p>
      </dgm:t>
    </dgm:pt>
    <dgm:pt modelId="{453E13D3-425F-48BE-B74A-542E36C26593}" type="pres">
      <dgm:prSet presAssocID="{9C1BA067-ACEE-4A24-98CD-02248738D240}" presName="Accent" presStyleLbl="node1" presStyleIdx="1" presStyleCnt="4" custScaleX="181062" custScaleY="132576" custLinFactNeighborX="-24750" custLinFactNeighborY="23702"/>
      <dgm:spPr/>
      <dgm:t>
        <a:bodyPr/>
        <a:lstStyle/>
        <a:p>
          <a:endParaRPr lang="bg-BG"/>
        </a:p>
      </dgm:t>
    </dgm:pt>
    <dgm:pt modelId="{38BA01BB-F26E-4B36-BBF6-7E4C8C7A3E05}" type="pres">
      <dgm:prSet presAssocID="{9C1BA067-ACEE-4A24-98CD-02248738D240}" presName="Parent2" presStyleLbl="revTx" presStyleIdx="1" presStyleCnt="4" custScaleX="149167" custLinFactNeighborX="-36911" custLinFactNeighborY="373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9FAAB0A-7A8B-4D9E-BF1B-4A47A71FE6FF}" type="pres">
      <dgm:prSet presAssocID="{D422B9A1-5835-427B-95D9-744776F2ABCA}" presName="Accent3" presStyleCnt="0"/>
      <dgm:spPr/>
      <dgm:t>
        <a:bodyPr/>
        <a:lstStyle/>
        <a:p>
          <a:endParaRPr lang="bg-BG"/>
        </a:p>
      </dgm:t>
    </dgm:pt>
    <dgm:pt modelId="{2583E79E-0ECC-431D-A878-651331277D81}" type="pres">
      <dgm:prSet presAssocID="{D422B9A1-5835-427B-95D9-744776F2ABCA}" presName="Accent" presStyleLbl="node1" presStyleIdx="2" presStyleCnt="4" custScaleX="173896" custScaleY="132576" custLinFactNeighborX="-42501" custLinFactNeighborY="42709"/>
      <dgm:spPr/>
      <dgm:t>
        <a:bodyPr/>
        <a:lstStyle/>
        <a:p>
          <a:endParaRPr lang="bg-BG"/>
        </a:p>
      </dgm:t>
    </dgm:pt>
    <dgm:pt modelId="{32730C1F-5294-4187-A357-B6B6C5973C7D}" type="pres">
      <dgm:prSet presAssocID="{D422B9A1-5835-427B-95D9-744776F2ABCA}" presName="Parent3" presStyleLbl="revTx" presStyleIdx="2" presStyleCnt="4" custScaleX="149167" custLinFactY="43744" custLinFactNeighborX="-93856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4C4B46F-465A-4FA6-A106-A0FC3DAE4784}" type="pres">
      <dgm:prSet presAssocID="{868DA001-0292-4440-A0E6-D561045C68E2}" presName="Accent4" presStyleCnt="0"/>
      <dgm:spPr/>
      <dgm:t>
        <a:bodyPr/>
        <a:lstStyle/>
        <a:p>
          <a:endParaRPr lang="bg-BG"/>
        </a:p>
      </dgm:t>
    </dgm:pt>
    <dgm:pt modelId="{81CE4B3B-D44D-4F3B-BCB0-89D980ADD5D1}" type="pres">
      <dgm:prSet presAssocID="{868DA001-0292-4440-A0E6-D561045C68E2}" presName="Accent" presStyleLbl="node1" presStyleIdx="3" presStyleCnt="4" custScaleX="162083" custScaleY="149528" custLinFactX="4970" custLinFactNeighborX="100000" custLinFactNeighborY="-14429"/>
      <dgm:spPr/>
      <dgm:t>
        <a:bodyPr/>
        <a:lstStyle/>
        <a:p>
          <a:endParaRPr lang="bg-BG"/>
        </a:p>
      </dgm:t>
    </dgm:pt>
    <dgm:pt modelId="{EDE71969-0922-43BA-96B9-A8C99A5FAF28}" type="pres">
      <dgm:prSet presAssocID="{868DA001-0292-4440-A0E6-D561045C68E2}" presName="Parent4" presStyleLbl="revTx" presStyleIdx="3" presStyleCnt="4" custScaleX="149167" custLinFactX="65064" custLinFactNeighborX="100000" custLinFactNeighborY="-269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E6D147C8-3FD6-4950-BEF9-8AEDB8CBB85E}" type="presOf" srcId="{C58DFB06-8F7A-4941-8E13-5BD48278E711}" destId="{BC601921-3CB0-477F-A621-CADB6501D835}" srcOrd="0" destOrd="0" presId="urn:microsoft.com/office/officeart/2009/layout/CircleArrowProcess"/>
    <dgm:cxn modelId="{B5E1B968-E902-440B-AB1A-DC20211ADB32}" type="presOf" srcId="{D422B9A1-5835-427B-95D9-744776F2ABCA}" destId="{32730C1F-5294-4187-A357-B6B6C5973C7D}" srcOrd="0" destOrd="0" presId="urn:microsoft.com/office/officeart/2009/layout/CircleArrowProcess"/>
    <dgm:cxn modelId="{D2492ABC-6E88-4F42-9F3C-1637C3804DF3}" type="presOf" srcId="{723A0AA3-158E-467D-9C8B-DD7E72BF7703}" destId="{AC28F51A-E45C-4470-A2DE-DF8ACCC6621F}" srcOrd="0" destOrd="0" presId="urn:microsoft.com/office/officeart/2009/layout/CircleArrowProcess"/>
    <dgm:cxn modelId="{2352A850-DCDE-4E72-8E99-2D0D6364756F}" srcId="{723A0AA3-158E-467D-9C8B-DD7E72BF7703}" destId="{C58DFB06-8F7A-4941-8E13-5BD48278E711}" srcOrd="0" destOrd="0" parTransId="{865E035B-B100-44DF-B286-84FE0B0A1FCB}" sibTransId="{ACE9E7A8-EE9C-451F-BDDA-EA154AAFC5D9}"/>
    <dgm:cxn modelId="{577AE8A5-E2A8-4055-B21F-58B33D31E322}" srcId="{723A0AA3-158E-467D-9C8B-DD7E72BF7703}" destId="{D422B9A1-5835-427B-95D9-744776F2ABCA}" srcOrd="2" destOrd="0" parTransId="{CCDCA37F-F31C-4E69-A10B-8750AA3F6A03}" sibTransId="{A2742C04-ED42-42B4-A0F4-81898AAE5B3B}"/>
    <dgm:cxn modelId="{CEA6F8CE-8E55-4747-AE51-AB9FA73128B8}" type="presOf" srcId="{868DA001-0292-4440-A0E6-D561045C68E2}" destId="{EDE71969-0922-43BA-96B9-A8C99A5FAF28}" srcOrd="0" destOrd="0" presId="urn:microsoft.com/office/officeart/2009/layout/CircleArrowProcess"/>
    <dgm:cxn modelId="{36AA964D-4150-40C4-A549-4474F48F987A}" srcId="{723A0AA3-158E-467D-9C8B-DD7E72BF7703}" destId="{868DA001-0292-4440-A0E6-D561045C68E2}" srcOrd="3" destOrd="0" parTransId="{D1BA3743-DA57-4E6D-A425-6079088CD1A9}" sibTransId="{4BF59C3F-57DE-4AEB-A749-547FE73D04B6}"/>
    <dgm:cxn modelId="{C2E0D47A-2A03-4E5A-AB3D-3B544AB75230}" srcId="{723A0AA3-158E-467D-9C8B-DD7E72BF7703}" destId="{9C1BA067-ACEE-4A24-98CD-02248738D240}" srcOrd="1" destOrd="0" parTransId="{E0842335-0BFA-4B56-A554-9C7EA731CB65}" sibTransId="{04288F3D-A07F-40EB-BD3E-DDB4EF08CB11}"/>
    <dgm:cxn modelId="{301F4FF2-EDBB-40DB-B7D9-C3487812B61C}" type="presOf" srcId="{9C1BA067-ACEE-4A24-98CD-02248738D240}" destId="{38BA01BB-F26E-4B36-BBF6-7E4C8C7A3E05}" srcOrd="0" destOrd="0" presId="urn:microsoft.com/office/officeart/2009/layout/CircleArrowProcess"/>
    <dgm:cxn modelId="{16D826E8-2C53-4D82-9A1C-ED5AED73435E}" type="presParOf" srcId="{AC28F51A-E45C-4470-A2DE-DF8ACCC6621F}" destId="{0A9C0A6A-A3AC-47B2-BCC3-01C10EBA2113}" srcOrd="0" destOrd="0" presId="urn:microsoft.com/office/officeart/2009/layout/CircleArrowProcess"/>
    <dgm:cxn modelId="{3C7BF62A-0ADA-4D33-93B5-D28AF115CD16}" type="presParOf" srcId="{0A9C0A6A-A3AC-47B2-BCC3-01C10EBA2113}" destId="{886E483B-5A80-494A-9EC6-E584227DC251}" srcOrd="0" destOrd="0" presId="urn:microsoft.com/office/officeart/2009/layout/CircleArrowProcess"/>
    <dgm:cxn modelId="{E156A659-0B48-42B1-BDF7-E25230A1292E}" type="presParOf" srcId="{AC28F51A-E45C-4470-A2DE-DF8ACCC6621F}" destId="{BC601921-3CB0-477F-A621-CADB6501D835}" srcOrd="1" destOrd="0" presId="urn:microsoft.com/office/officeart/2009/layout/CircleArrowProcess"/>
    <dgm:cxn modelId="{8D155EBC-76C0-441E-9A9C-92737020F6A0}" type="presParOf" srcId="{AC28F51A-E45C-4470-A2DE-DF8ACCC6621F}" destId="{91B67F0A-CC28-4224-97A9-F5B51BD6E42C}" srcOrd="2" destOrd="0" presId="urn:microsoft.com/office/officeart/2009/layout/CircleArrowProcess"/>
    <dgm:cxn modelId="{0A03FBBA-FC90-45EC-84A4-884B9A065E11}" type="presParOf" srcId="{91B67F0A-CC28-4224-97A9-F5B51BD6E42C}" destId="{453E13D3-425F-48BE-B74A-542E36C26593}" srcOrd="0" destOrd="0" presId="urn:microsoft.com/office/officeart/2009/layout/CircleArrowProcess"/>
    <dgm:cxn modelId="{8C874BE4-52A7-42EE-858A-D93A7C5F3D4E}" type="presParOf" srcId="{AC28F51A-E45C-4470-A2DE-DF8ACCC6621F}" destId="{38BA01BB-F26E-4B36-BBF6-7E4C8C7A3E05}" srcOrd="3" destOrd="0" presId="urn:microsoft.com/office/officeart/2009/layout/CircleArrowProcess"/>
    <dgm:cxn modelId="{7B7CE4C2-B5CB-4DB4-B775-49A6178AB0CE}" type="presParOf" srcId="{AC28F51A-E45C-4470-A2DE-DF8ACCC6621F}" destId="{19FAAB0A-7A8B-4D9E-BF1B-4A47A71FE6FF}" srcOrd="4" destOrd="0" presId="urn:microsoft.com/office/officeart/2009/layout/CircleArrowProcess"/>
    <dgm:cxn modelId="{0B8C90B6-E0AC-48CF-9292-19711EE8A9B9}" type="presParOf" srcId="{19FAAB0A-7A8B-4D9E-BF1B-4A47A71FE6FF}" destId="{2583E79E-0ECC-431D-A878-651331277D81}" srcOrd="0" destOrd="0" presId="urn:microsoft.com/office/officeart/2009/layout/CircleArrowProcess"/>
    <dgm:cxn modelId="{FD4EF9D5-BBEF-4A4B-88DE-70D626E8A62E}" type="presParOf" srcId="{AC28F51A-E45C-4470-A2DE-DF8ACCC6621F}" destId="{32730C1F-5294-4187-A357-B6B6C5973C7D}" srcOrd="5" destOrd="0" presId="urn:microsoft.com/office/officeart/2009/layout/CircleArrowProcess"/>
    <dgm:cxn modelId="{8093B9D3-2407-4556-84EB-D78DBA5774C0}" type="presParOf" srcId="{AC28F51A-E45C-4470-A2DE-DF8ACCC6621F}" destId="{54C4B46F-465A-4FA6-A106-A0FC3DAE4784}" srcOrd="6" destOrd="0" presId="urn:microsoft.com/office/officeart/2009/layout/CircleArrowProcess"/>
    <dgm:cxn modelId="{2B4BC528-F247-4EFF-BA30-50CE2F9F6DCD}" type="presParOf" srcId="{54C4B46F-465A-4FA6-A106-A0FC3DAE4784}" destId="{81CE4B3B-D44D-4F3B-BCB0-89D980ADD5D1}" srcOrd="0" destOrd="0" presId="urn:microsoft.com/office/officeart/2009/layout/CircleArrowProcess"/>
    <dgm:cxn modelId="{3217C6B8-6898-4FA2-A8BD-A95E50895EE4}" type="presParOf" srcId="{AC28F51A-E45C-4470-A2DE-DF8ACCC6621F}" destId="{EDE71969-0922-43BA-96B9-A8C99A5FAF2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6520D2-B020-4B4B-A881-38C43C40C4D5}" type="doc">
      <dgm:prSet loTypeId="urn:microsoft.com/office/officeart/2005/8/layout/h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3368F65D-582B-4607-9A7E-7F56C0AE3760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А) Управление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85BD9-1376-47C4-953F-276233B2EB8C}" type="parTrans" cxnId="{9C54601A-437A-4723-936B-DC0AA5E8A635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A62CB9-3716-48DA-9ECA-67A43D62EAB1}" type="sibTrans" cxnId="{9C54601A-437A-4723-936B-DC0AA5E8A635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3B8D8B-E30C-4376-BAD8-C3AE9E7E00AA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и организация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EC189-6203-4FB8-A544-71702C0B6170}" type="parTrans" cxnId="{84B41305-798F-4C10-9AB1-440F9FCD1D80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317D64-3F43-4A3C-8F42-241FD8384BC9}" type="sibTrans" cxnId="{84B41305-798F-4C10-9AB1-440F9FCD1D80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CE8A0-2E4F-490F-B3ED-C7007C3BDBC9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97F734-FB07-4298-AA9E-4C2E6E6B3D10}" type="parTrans" cxnId="{C796286A-6CB5-4F32-91C1-DF3025528481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5DBC1-6110-4469-BB20-CAF1B4AFCB94}" type="sibTrans" cxnId="{C796286A-6CB5-4F32-91C1-DF3025528481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5438E4-F623-44D8-B9AE-9F132A59EB25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Б) Човешки</a:t>
          </a:r>
          <a:r>
            <a:rPr lang="bg-BG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ресурси</a:t>
          </a:r>
          <a:r>
            <a:rPr lang="bg-BG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bg-BG" sz="1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8D589F-98DB-4770-9A00-81B6FC6F4CCB}" type="parTrans" cxnId="{E1BE52C7-E97C-4AAE-81DA-18ED04EB3238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8EC2E-97D4-4130-8FF3-0A9CE4BEE810}" type="sibTrans" cxnId="{E1BE52C7-E97C-4AAE-81DA-18ED04EB3238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0874DC-83A9-43FC-8829-60EAEC481237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Структура и квалификация (вкл. стажанти и доброволци)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4F7E1-D221-4C70-B910-62079FCB0825}" type="parTrans" cxnId="{77DBC1B1-4E4E-486B-9141-A41D32F285BF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94E8C6-B964-43A9-A8E1-370FB9CA5D83}" type="sibTrans" cxnId="{77DBC1B1-4E4E-486B-9141-A41D32F285BF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85460-DF2B-482E-95CC-1E583C642CAB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В) Ефективност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6D2E1-5C7A-42F4-BDEB-1AEC1FE857B0}" type="parTrans" cxnId="{348F3BCB-15BC-48C7-8310-8FBD5103FFC9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6CBCE-5906-4176-B2BF-BC414F62E544}" type="sibTrans" cxnId="{348F3BCB-15BC-48C7-8310-8FBD5103FFC9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5610A-1D37-4D6A-A7FD-737865C91910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Вход, управление на случай (ИОП, ИПП, договор), изход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D65767-0657-4DFC-B962-84BEB142A6AF}" type="parTrans" cxnId="{5137BECF-31FB-4401-A8CB-8E41E8CF7E45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43644-55D6-435A-9511-7862BF87ABAD}" type="sibTrans" cxnId="{5137BECF-31FB-4401-A8CB-8E41E8CF7E45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5FD66D-E820-4C51-AFF9-97E5CDC15523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Дейности/Жизнени умения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BC32A1-BBE7-4689-AB28-B69A3972E150}" type="parTrans" cxnId="{29036C28-DEDC-4E39-A735-94199B878A01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3362A-2AC9-441F-B310-66CFC54901B4}" type="sibTrans" cxnId="{29036C28-DEDC-4E39-A735-94199B878A01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4E619-A70B-43B9-BD5F-888805596220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Място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3A9612-D64C-44B3-B983-58AF2DCE6C7B}" type="parTrans" cxnId="{A7E5F885-48C5-4778-A5FD-AD6ABF04F118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C5A4B-34C5-44A3-853F-987C02205299}" type="sibTrans" cxnId="{A7E5F885-48C5-4778-A5FD-AD6ABF04F118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35C0A-D85A-4393-8FE7-FF22FA165526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Среда, материална база (мобилност)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20AB28-89FB-4033-A7AF-AB1062195EC2}" type="parTrans" cxnId="{5E96F169-3499-4143-88C7-436F963F6A10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91782-D129-4D36-9476-7283F4725742}" type="sibTrans" cxnId="{5E96F169-3499-4143-88C7-436F963F6A10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F57AF2-000A-4B83-A526-F50930A5D573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Лични данни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12618-B9D4-44C7-B6E4-82F27E2D4582}" type="parTrans" cxnId="{E515B5B8-45F2-4F2D-ADF1-CB889F2B3E0B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B930AD-F9C7-4D41-8F6F-61DF816929DB}" type="sibTrans" cxnId="{E515B5B8-45F2-4F2D-ADF1-CB889F2B3E0B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5019FD-B7C7-4572-AB82-FEC693F77D97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общността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635D6-D7FF-4211-A750-07B8201B01E2}" type="parTrans" cxnId="{5C247B4A-2A29-4563-A7C0-78E38D94EF70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5B8578-9FA9-4F4F-865A-CB0EF3F43D24}" type="sibTrans" cxnId="{5C247B4A-2A29-4563-A7C0-78E38D94EF70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EF576-3994-4A0F-90C3-2781BC095541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Финанси 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E0A56-9730-4982-AF43-2C624396191A}" type="parTrans" cxnId="{2FE6F712-70EE-4B20-89D1-79BF24115755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636E7-BB0E-4841-B857-22EAA8B71A38}" type="sibTrans" cxnId="{2FE6F712-70EE-4B20-89D1-79BF24115755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9C83B6-588D-40F4-AC0B-9E533CDA02EA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на служителите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669A3F-800D-4771-AC01-A23220D935A1}" type="parTrans" cxnId="{8211FDBA-AC3B-4BED-A516-C97A8F83C71B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DFD38-8454-4BC1-A0B2-C0F353DF1F66}" type="sibTrans" cxnId="{8211FDBA-AC3B-4BED-A516-C97A8F83C71B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090DC0-A74E-4D35-840D-4C2817295BE9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Здраве, хранене, (образование, заетост)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D73AE2-E76D-45C8-B003-FE224FBB64AB}" type="parTrans" cxnId="{0BE5FE41-289D-4699-AE22-9383B2594F9F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20664-C046-4BB6-912D-7D0E7888F2C3}" type="sibTrans" cxnId="{0BE5FE41-289D-4699-AE22-9383B2594F9F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4FE9A-FC88-41C6-B69E-04AC0091C574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Идентичност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9ACF27-8012-4511-BE85-244EC6ED2359}" type="parTrans" cxnId="{A603A6D9-FDC5-4C55-9B4A-48823C1EB657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328F02-49CB-40FB-AAB8-8814299918F4}" type="sibTrans" cxnId="{A603A6D9-FDC5-4C55-9B4A-48823C1EB657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02ED2-F54B-4AB3-BA9C-E3CCBCBC6CF6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Потребители-служители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99C96F-DF7E-478A-9E27-8E3C1622B9BA}" type="parTrans" cxnId="{116F0A77-2840-4B7E-9E37-72441466B88D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3C0DF0-B26F-4672-A04F-F879A1F0AD68}" type="sibTrans" cxnId="{116F0A77-2840-4B7E-9E37-72441466B88D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1147B4-C2EE-4EFC-8EED-DB374879FC6F}">
      <dgm:prSet phldrT="[Text]" custT="1"/>
      <dgm:spPr/>
      <dgm:t>
        <a:bodyPr/>
        <a:lstStyle/>
        <a:p>
          <a:r>
            <a:rPr lang="bg-BG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Права и закрила</a:t>
          </a:r>
          <a:endParaRPr lang="bg-BG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20BF59-1231-4D47-B28C-50E30AE1AD93}" type="parTrans" cxnId="{E9796365-D185-4C03-80D7-956DBE0493A0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DF16D-0F56-4DF2-B134-00E5B2B8F1C3}" type="sibTrans" cxnId="{E9796365-D185-4C03-80D7-956DBE0493A0}">
      <dgm:prSet/>
      <dgm:spPr/>
      <dgm:t>
        <a:bodyPr/>
        <a:lstStyle/>
        <a:p>
          <a:endParaRPr lang="bg-BG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675A9B-E46E-400A-B554-4058C8BD08EE}" type="pres">
      <dgm:prSet presAssocID="{076520D2-B020-4B4B-A881-38C43C40C4D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2EB2FAF6-846C-418A-AC3D-CEDCFC229DD2}" type="pres">
      <dgm:prSet presAssocID="{3368F65D-582B-4607-9A7E-7F56C0AE376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57368B7-C39F-4BC6-BDE9-FC1A72CA714F}" type="pres">
      <dgm:prSet presAssocID="{3368F65D-582B-4607-9A7E-7F56C0AE3760}" presName="image" presStyleLbl="fgImgPlace1" presStyleIdx="0" presStyleCnt="3" custScaleY="9090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A2462651-82FC-4524-A8CA-4AE2B4BF4F73}" type="pres">
      <dgm:prSet presAssocID="{3368F65D-582B-4607-9A7E-7F56C0AE376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016B866-9F66-41B0-8EB6-91544F1B9B08}" type="pres">
      <dgm:prSet presAssocID="{3368F65D-582B-4607-9A7E-7F56C0AE3760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B33B8BE-92B2-4789-9DF1-31C5E608333A}" type="pres">
      <dgm:prSet presAssocID="{A6A62CB9-3716-48DA-9ECA-67A43D62EAB1}" presName="sibTrans" presStyleCnt="0"/>
      <dgm:spPr/>
      <dgm:t>
        <a:bodyPr/>
        <a:lstStyle/>
        <a:p>
          <a:endParaRPr lang="bg-BG"/>
        </a:p>
      </dgm:t>
    </dgm:pt>
    <dgm:pt modelId="{F4C182CF-8154-419C-BB38-BDA491503384}" type="pres">
      <dgm:prSet presAssocID="{C95438E4-F623-44D8-B9AE-9F132A59EB2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1CA831A-B9FF-4EE5-817D-B5D8080E0E4B}" type="pres">
      <dgm:prSet presAssocID="{C95438E4-F623-44D8-B9AE-9F132A59EB25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56FC0678-66AA-463F-A740-0152C01EDD8B}" type="pres">
      <dgm:prSet presAssocID="{C95438E4-F623-44D8-B9AE-9F132A59EB2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90FCA5C-D6A0-4460-94B6-5F0517F26C0A}" type="pres">
      <dgm:prSet presAssocID="{C95438E4-F623-44D8-B9AE-9F132A59EB25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2CAC83C-920E-487C-9913-6B1F91C0BCBB}" type="pres">
      <dgm:prSet presAssocID="{6FF8EC2E-97D4-4130-8FF3-0A9CE4BEE810}" presName="sibTrans" presStyleCnt="0"/>
      <dgm:spPr/>
      <dgm:t>
        <a:bodyPr/>
        <a:lstStyle/>
        <a:p>
          <a:endParaRPr lang="bg-BG"/>
        </a:p>
      </dgm:t>
    </dgm:pt>
    <dgm:pt modelId="{2C222F7A-8665-42C4-856D-D8D3747A6765}" type="pres">
      <dgm:prSet presAssocID="{A4185460-DF2B-482E-95CC-1E583C642CA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D7B315F-52AE-4EA7-BBF2-BA2C4FDDBD16}" type="pres">
      <dgm:prSet presAssocID="{A4185460-DF2B-482E-95CC-1E583C642CAB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722B528D-A0CB-4DBE-B4E8-377E078E665B}" type="pres">
      <dgm:prSet presAssocID="{A4185460-DF2B-482E-95CC-1E583C642CA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E9207EB-082A-4885-B925-ABB469DDE93C}" type="pres">
      <dgm:prSet presAssocID="{A4185460-DF2B-482E-95CC-1E583C642CAB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4B41305-798F-4C10-9AB1-440F9FCD1D80}" srcId="{3368F65D-582B-4607-9A7E-7F56C0AE3760}" destId="{703B8D8B-E30C-4376-BAD8-C3AE9E7E00AA}" srcOrd="0" destOrd="0" parTransId="{F41EC189-6203-4FB8-A544-71702C0B6170}" sibTransId="{D1317D64-3F43-4A3C-8F42-241FD8384BC9}"/>
    <dgm:cxn modelId="{EDB35B38-A3CE-49B5-81B1-6DCF07162744}" type="presOf" srcId="{439C83B6-588D-40F4-AC0B-9E533CDA02EA}" destId="{56FC0678-66AA-463F-A740-0152C01EDD8B}" srcOrd="0" destOrd="1" presId="urn:microsoft.com/office/officeart/2005/8/layout/hList2"/>
    <dgm:cxn modelId="{BA5A0633-3580-4EB6-AD6F-C291AE5D23B8}" type="presOf" srcId="{A4185460-DF2B-482E-95CC-1E583C642CAB}" destId="{AE9207EB-082A-4885-B925-ABB469DDE93C}" srcOrd="0" destOrd="0" presId="urn:microsoft.com/office/officeart/2005/8/layout/hList2"/>
    <dgm:cxn modelId="{348F3BCB-15BC-48C7-8310-8FBD5103FFC9}" srcId="{076520D2-B020-4B4B-A881-38C43C40C4D5}" destId="{A4185460-DF2B-482E-95CC-1E583C642CAB}" srcOrd="2" destOrd="0" parTransId="{5B06D2E1-5C7A-42F4-BDEB-1AEC1FE857B0}" sibTransId="{2936CBCE-5906-4176-B2BF-BC414F62E544}"/>
    <dgm:cxn modelId="{E515B5B8-45F2-4F2D-ADF1-CB889F2B3E0B}" srcId="{3368F65D-582B-4607-9A7E-7F56C0AE3760}" destId="{F0F57AF2-000A-4B83-A526-F50930A5D573}" srcOrd="4" destOrd="0" parTransId="{E4E12618-B9D4-44C7-B6E4-82F27E2D4582}" sibTransId="{0DB930AD-F9C7-4D41-8F6F-61DF816929DB}"/>
    <dgm:cxn modelId="{CEEFE7CD-8A69-4668-AED1-90D405B1CBB5}" type="presOf" srcId="{076520D2-B020-4B4B-A881-38C43C40C4D5}" destId="{C6675A9B-E46E-400A-B554-4058C8BD08EE}" srcOrd="0" destOrd="0" presId="urn:microsoft.com/office/officeart/2005/8/layout/hList2"/>
    <dgm:cxn modelId="{A7E5F885-48C5-4778-A5FD-AD6ABF04F118}" srcId="{3368F65D-582B-4607-9A7E-7F56C0AE3760}" destId="{8AC4E619-A70B-43B9-BD5F-888805596220}" srcOrd="1" destOrd="0" parTransId="{373A9612-D64C-44B3-B983-58AF2DCE6C7B}" sibTransId="{06EC5A4B-34C5-44A3-853F-987C02205299}"/>
    <dgm:cxn modelId="{798211B6-6DC3-4DAB-9FEF-DE4670139D5F}" type="presOf" srcId="{3AA5610A-1D37-4D6A-A7FD-737865C91910}" destId="{722B528D-A0CB-4DBE-B4E8-377E078E665B}" srcOrd="0" destOrd="0" presId="urn:microsoft.com/office/officeart/2005/8/layout/hList2"/>
    <dgm:cxn modelId="{5C247B4A-2A29-4563-A7C0-78E38D94EF70}" srcId="{3368F65D-582B-4607-9A7E-7F56C0AE3760}" destId="{C55019FD-B7C7-4572-AB82-FEC693F77D97}" srcOrd="5" destOrd="0" parTransId="{883635D6-D7FF-4211-A750-07B8201B01E2}" sibTransId="{7C5B8578-9FA9-4F4F-865A-CB0EF3F43D24}"/>
    <dgm:cxn modelId="{508D74C1-1ABC-489F-9ECC-EEACB1958CBA}" type="presOf" srcId="{FB090DC0-A74E-4D35-840D-4C2817295BE9}" destId="{722B528D-A0CB-4DBE-B4E8-377E078E665B}" srcOrd="0" destOrd="1" presId="urn:microsoft.com/office/officeart/2005/8/layout/hList2"/>
    <dgm:cxn modelId="{2B7634BE-C320-465E-A8EE-D1EC416D19DD}" type="presOf" srcId="{D9FEF576-3994-4A0F-90C3-2781BC095541}" destId="{A2462651-82FC-4524-A8CA-4AE2B4BF4F73}" srcOrd="0" destOrd="6" presId="urn:microsoft.com/office/officeart/2005/8/layout/hList2"/>
    <dgm:cxn modelId="{E1BE52C7-E97C-4AAE-81DA-18ED04EB3238}" srcId="{076520D2-B020-4B4B-A881-38C43C40C4D5}" destId="{C95438E4-F623-44D8-B9AE-9F132A59EB25}" srcOrd="1" destOrd="0" parTransId="{088D589F-98DB-4770-9A00-81B6FC6F4CCB}" sibTransId="{6FF8EC2E-97D4-4130-8FF3-0A9CE4BEE810}"/>
    <dgm:cxn modelId="{116F0A77-2840-4B7E-9E37-72441466B88D}" srcId="{A4185460-DF2B-482E-95CC-1E583C642CAB}" destId="{5B102ED2-F54B-4AB3-BA9C-E3CCBCBC6CF6}" srcOrd="4" destOrd="0" parTransId="{0A99C96F-DF7E-478A-9E27-8E3C1622B9BA}" sibTransId="{4E3C0DF0-B26F-4672-A04F-F879A1F0AD68}"/>
    <dgm:cxn modelId="{A603A6D9-FDC5-4C55-9B4A-48823C1EB657}" srcId="{A4185460-DF2B-482E-95CC-1E583C642CAB}" destId="{21B4FE9A-FC88-41C6-B69E-04AC0091C574}" srcOrd="3" destOrd="0" parTransId="{509ACF27-8012-4511-BE85-244EC6ED2359}" sibTransId="{6B328F02-49CB-40FB-AAB8-8814299918F4}"/>
    <dgm:cxn modelId="{0B394DEC-31C9-4672-B58A-269760A9ED7E}" type="presOf" srcId="{21B4FE9A-FC88-41C6-B69E-04AC0091C574}" destId="{722B528D-A0CB-4DBE-B4E8-377E078E665B}" srcOrd="0" destOrd="3" presId="urn:microsoft.com/office/officeart/2005/8/layout/hList2"/>
    <dgm:cxn modelId="{223174A0-2B21-4DAF-B091-91CD2CCB57C0}" type="presOf" srcId="{A25FD66D-E820-4C51-AFF9-97E5CDC15523}" destId="{722B528D-A0CB-4DBE-B4E8-377E078E665B}" srcOrd="0" destOrd="2" presId="urn:microsoft.com/office/officeart/2005/8/layout/hList2"/>
    <dgm:cxn modelId="{E87A11F1-5E09-43EE-B27B-96A279D13B51}" type="presOf" srcId="{5B102ED2-F54B-4AB3-BA9C-E3CCBCBC6CF6}" destId="{722B528D-A0CB-4DBE-B4E8-377E078E665B}" srcOrd="0" destOrd="4" presId="urn:microsoft.com/office/officeart/2005/8/layout/hList2"/>
    <dgm:cxn modelId="{0BE5FE41-289D-4699-AE22-9383B2594F9F}" srcId="{A4185460-DF2B-482E-95CC-1E583C642CAB}" destId="{FB090DC0-A74E-4D35-840D-4C2817295BE9}" srcOrd="1" destOrd="0" parTransId="{50D73AE2-E76D-45C8-B003-FE224FBB64AB}" sibTransId="{4E420664-C046-4BB6-912D-7D0E7888F2C3}"/>
    <dgm:cxn modelId="{5137BECF-31FB-4401-A8CB-8E41E8CF7E45}" srcId="{A4185460-DF2B-482E-95CC-1E583C642CAB}" destId="{3AA5610A-1D37-4D6A-A7FD-737865C91910}" srcOrd="0" destOrd="0" parTransId="{90D65767-0657-4DFC-B962-84BEB142A6AF}" sibTransId="{73A43644-55D6-435A-9511-7862BF87ABAD}"/>
    <dgm:cxn modelId="{7A331399-8575-4904-8A0B-15ED5B5E49EB}" type="presOf" srcId="{F0F57AF2-000A-4B83-A526-F50930A5D573}" destId="{A2462651-82FC-4524-A8CA-4AE2B4BF4F73}" srcOrd="0" destOrd="4" presId="urn:microsoft.com/office/officeart/2005/8/layout/hList2"/>
    <dgm:cxn modelId="{9C54601A-437A-4723-936B-DC0AA5E8A635}" srcId="{076520D2-B020-4B4B-A881-38C43C40C4D5}" destId="{3368F65D-582B-4607-9A7E-7F56C0AE3760}" srcOrd="0" destOrd="0" parTransId="{C7B85BD9-1376-47C4-953F-276233B2EB8C}" sibTransId="{A6A62CB9-3716-48DA-9ECA-67A43D62EAB1}"/>
    <dgm:cxn modelId="{5E96F169-3499-4143-88C7-436F963F6A10}" srcId="{3368F65D-582B-4607-9A7E-7F56C0AE3760}" destId="{AF535C0A-D85A-4393-8FE7-FF22FA165526}" srcOrd="2" destOrd="0" parTransId="{FC20AB28-89FB-4033-A7AF-AB1062195EC2}" sibTransId="{9A991782-D129-4D36-9476-7283F4725742}"/>
    <dgm:cxn modelId="{29036C28-DEDC-4E39-A735-94199B878A01}" srcId="{A4185460-DF2B-482E-95CC-1E583C642CAB}" destId="{A25FD66D-E820-4C51-AFF9-97E5CDC15523}" srcOrd="2" destOrd="0" parTransId="{6BBC32A1-BBE7-4689-AB28-B69A3972E150}" sibTransId="{D7D3362A-2AC9-441F-B310-66CFC54901B4}"/>
    <dgm:cxn modelId="{F1366CD9-3379-4098-AC34-49D6DC2464F3}" type="presOf" srcId="{8AC4E619-A70B-43B9-BD5F-888805596220}" destId="{A2462651-82FC-4524-A8CA-4AE2B4BF4F73}" srcOrd="0" destOrd="1" presId="urn:microsoft.com/office/officeart/2005/8/layout/hList2"/>
    <dgm:cxn modelId="{C796286A-6CB5-4F32-91C1-DF3025528481}" srcId="{3368F65D-582B-4607-9A7E-7F56C0AE3760}" destId="{734CE8A0-2E4F-490F-B3ED-C7007C3BDBC9}" srcOrd="3" destOrd="0" parTransId="{D497F734-FB07-4298-AA9E-4C2E6E6B3D10}" sibTransId="{3545DBC1-6110-4469-BB20-CAF1B4AFCB94}"/>
    <dgm:cxn modelId="{06EBA588-C150-4D3F-9EBC-90F685270AA2}" type="presOf" srcId="{940874DC-83A9-43FC-8829-60EAEC481237}" destId="{56FC0678-66AA-463F-A740-0152C01EDD8B}" srcOrd="0" destOrd="0" presId="urn:microsoft.com/office/officeart/2005/8/layout/hList2"/>
    <dgm:cxn modelId="{1311D1CC-271E-4A36-99C0-638790571DB7}" type="presOf" srcId="{C95438E4-F623-44D8-B9AE-9F132A59EB25}" destId="{F90FCA5C-D6A0-4460-94B6-5F0517F26C0A}" srcOrd="0" destOrd="0" presId="urn:microsoft.com/office/officeart/2005/8/layout/hList2"/>
    <dgm:cxn modelId="{D62C7129-D583-427E-869A-0FA22BB80D51}" type="presOf" srcId="{AF535C0A-D85A-4393-8FE7-FF22FA165526}" destId="{A2462651-82FC-4524-A8CA-4AE2B4BF4F73}" srcOrd="0" destOrd="2" presId="urn:microsoft.com/office/officeart/2005/8/layout/hList2"/>
    <dgm:cxn modelId="{DCE85698-D025-4744-9AB2-5D4B7E79582A}" type="presOf" srcId="{703B8D8B-E30C-4376-BAD8-C3AE9E7E00AA}" destId="{A2462651-82FC-4524-A8CA-4AE2B4BF4F73}" srcOrd="0" destOrd="0" presId="urn:microsoft.com/office/officeart/2005/8/layout/hList2"/>
    <dgm:cxn modelId="{9AF3B73D-7528-4B2A-B259-C854574B4530}" type="presOf" srcId="{734CE8A0-2E4F-490F-B3ED-C7007C3BDBC9}" destId="{A2462651-82FC-4524-A8CA-4AE2B4BF4F73}" srcOrd="0" destOrd="3" presId="urn:microsoft.com/office/officeart/2005/8/layout/hList2"/>
    <dgm:cxn modelId="{C76E9DAF-8161-4824-BFB6-4A03CE9D1237}" type="presOf" srcId="{B11147B4-C2EE-4EFC-8EED-DB374879FC6F}" destId="{722B528D-A0CB-4DBE-B4E8-377E078E665B}" srcOrd="0" destOrd="5" presId="urn:microsoft.com/office/officeart/2005/8/layout/hList2"/>
    <dgm:cxn modelId="{8211FDBA-AC3B-4BED-A516-C97A8F83C71B}" srcId="{C95438E4-F623-44D8-B9AE-9F132A59EB25}" destId="{439C83B6-588D-40F4-AC0B-9E533CDA02EA}" srcOrd="1" destOrd="0" parTransId="{E5669A3F-800D-4771-AC01-A23220D935A1}" sibTransId="{481DFD38-8454-4BC1-A0B2-C0F353DF1F66}"/>
    <dgm:cxn modelId="{0BAD9B2D-B3F9-40DE-AD31-F4CF12BD9166}" type="presOf" srcId="{3368F65D-582B-4607-9A7E-7F56C0AE3760}" destId="{3016B866-9F66-41B0-8EB6-91544F1B9B08}" srcOrd="0" destOrd="0" presId="urn:microsoft.com/office/officeart/2005/8/layout/hList2"/>
    <dgm:cxn modelId="{A4D5C527-69F3-44F9-B780-150F280EE6F2}" type="presOf" srcId="{C55019FD-B7C7-4572-AB82-FEC693F77D97}" destId="{A2462651-82FC-4524-A8CA-4AE2B4BF4F73}" srcOrd="0" destOrd="5" presId="urn:microsoft.com/office/officeart/2005/8/layout/hList2"/>
    <dgm:cxn modelId="{E9796365-D185-4C03-80D7-956DBE0493A0}" srcId="{A4185460-DF2B-482E-95CC-1E583C642CAB}" destId="{B11147B4-C2EE-4EFC-8EED-DB374879FC6F}" srcOrd="5" destOrd="0" parTransId="{F920BF59-1231-4D47-B28C-50E30AE1AD93}" sibTransId="{5F1DF16D-0F56-4DF2-B134-00E5B2B8F1C3}"/>
    <dgm:cxn modelId="{77DBC1B1-4E4E-486B-9141-A41D32F285BF}" srcId="{C95438E4-F623-44D8-B9AE-9F132A59EB25}" destId="{940874DC-83A9-43FC-8829-60EAEC481237}" srcOrd="0" destOrd="0" parTransId="{DC14F7E1-D221-4C70-B910-62079FCB0825}" sibTransId="{1F94E8C6-B964-43A9-A8E1-370FB9CA5D83}"/>
    <dgm:cxn modelId="{2FE6F712-70EE-4B20-89D1-79BF24115755}" srcId="{3368F65D-582B-4607-9A7E-7F56C0AE3760}" destId="{D9FEF576-3994-4A0F-90C3-2781BC095541}" srcOrd="6" destOrd="0" parTransId="{17EE0A56-9730-4982-AF43-2C624396191A}" sibTransId="{318636E7-BB0E-4841-B857-22EAA8B71A38}"/>
    <dgm:cxn modelId="{B531FB6C-3528-49E6-BB64-C0ABC12CAB93}" type="presParOf" srcId="{C6675A9B-E46E-400A-B554-4058C8BD08EE}" destId="{2EB2FAF6-846C-418A-AC3D-CEDCFC229DD2}" srcOrd="0" destOrd="0" presId="urn:microsoft.com/office/officeart/2005/8/layout/hList2"/>
    <dgm:cxn modelId="{32594C5A-994A-4D56-AC3E-44F300D0CF55}" type="presParOf" srcId="{2EB2FAF6-846C-418A-AC3D-CEDCFC229DD2}" destId="{C57368B7-C39F-4BC6-BDE9-FC1A72CA714F}" srcOrd="0" destOrd="0" presId="urn:microsoft.com/office/officeart/2005/8/layout/hList2"/>
    <dgm:cxn modelId="{789A9871-1671-4C88-B415-350824AFB4D5}" type="presParOf" srcId="{2EB2FAF6-846C-418A-AC3D-CEDCFC229DD2}" destId="{A2462651-82FC-4524-A8CA-4AE2B4BF4F73}" srcOrd="1" destOrd="0" presId="urn:microsoft.com/office/officeart/2005/8/layout/hList2"/>
    <dgm:cxn modelId="{579DCB21-8F5F-4D2A-A7B0-41A102BEFC21}" type="presParOf" srcId="{2EB2FAF6-846C-418A-AC3D-CEDCFC229DD2}" destId="{3016B866-9F66-41B0-8EB6-91544F1B9B08}" srcOrd="2" destOrd="0" presId="urn:microsoft.com/office/officeart/2005/8/layout/hList2"/>
    <dgm:cxn modelId="{2ECEDC6C-935A-45F8-9BFF-8334398B41ED}" type="presParOf" srcId="{C6675A9B-E46E-400A-B554-4058C8BD08EE}" destId="{FB33B8BE-92B2-4789-9DF1-31C5E608333A}" srcOrd="1" destOrd="0" presId="urn:microsoft.com/office/officeart/2005/8/layout/hList2"/>
    <dgm:cxn modelId="{30E22C0B-A707-4DFE-A142-5D4AC02CBC72}" type="presParOf" srcId="{C6675A9B-E46E-400A-B554-4058C8BD08EE}" destId="{F4C182CF-8154-419C-BB38-BDA491503384}" srcOrd="2" destOrd="0" presId="urn:microsoft.com/office/officeart/2005/8/layout/hList2"/>
    <dgm:cxn modelId="{0D85C0E9-29F0-4032-B426-7ACAE574909E}" type="presParOf" srcId="{F4C182CF-8154-419C-BB38-BDA491503384}" destId="{51CA831A-B9FF-4EE5-817D-B5D8080E0E4B}" srcOrd="0" destOrd="0" presId="urn:microsoft.com/office/officeart/2005/8/layout/hList2"/>
    <dgm:cxn modelId="{D93AFBBF-9D7D-4495-A558-8A751C4A3F78}" type="presParOf" srcId="{F4C182CF-8154-419C-BB38-BDA491503384}" destId="{56FC0678-66AA-463F-A740-0152C01EDD8B}" srcOrd="1" destOrd="0" presId="urn:microsoft.com/office/officeart/2005/8/layout/hList2"/>
    <dgm:cxn modelId="{3555848A-4CDA-4817-8EFF-56C725D18BC5}" type="presParOf" srcId="{F4C182CF-8154-419C-BB38-BDA491503384}" destId="{F90FCA5C-D6A0-4460-94B6-5F0517F26C0A}" srcOrd="2" destOrd="0" presId="urn:microsoft.com/office/officeart/2005/8/layout/hList2"/>
    <dgm:cxn modelId="{FCDA6E57-9ED8-4A10-8165-2C2086F18F8D}" type="presParOf" srcId="{C6675A9B-E46E-400A-B554-4058C8BD08EE}" destId="{F2CAC83C-920E-487C-9913-6B1F91C0BCBB}" srcOrd="3" destOrd="0" presId="urn:microsoft.com/office/officeart/2005/8/layout/hList2"/>
    <dgm:cxn modelId="{06DD13EA-E597-40FA-8D83-4505E2A53F90}" type="presParOf" srcId="{C6675A9B-E46E-400A-B554-4058C8BD08EE}" destId="{2C222F7A-8665-42C4-856D-D8D3747A6765}" srcOrd="4" destOrd="0" presId="urn:microsoft.com/office/officeart/2005/8/layout/hList2"/>
    <dgm:cxn modelId="{3D634852-8DB9-4979-BCCA-54F76E66C90D}" type="presParOf" srcId="{2C222F7A-8665-42C4-856D-D8D3747A6765}" destId="{CD7B315F-52AE-4EA7-BBF2-BA2C4FDDBD16}" srcOrd="0" destOrd="0" presId="urn:microsoft.com/office/officeart/2005/8/layout/hList2"/>
    <dgm:cxn modelId="{4BAF734F-C7FA-496A-9E18-0EB70A5EC311}" type="presParOf" srcId="{2C222F7A-8665-42C4-856D-D8D3747A6765}" destId="{722B528D-A0CB-4DBE-B4E8-377E078E665B}" srcOrd="1" destOrd="0" presId="urn:microsoft.com/office/officeart/2005/8/layout/hList2"/>
    <dgm:cxn modelId="{0EDC02EC-595E-44FC-94BD-3A00D4D0D4FA}" type="presParOf" srcId="{2C222F7A-8665-42C4-856D-D8D3747A6765}" destId="{AE9207EB-082A-4885-B925-ABB469DDE93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58E4C-E0BA-4F4C-8D44-74101A2EC886}">
      <dsp:nvSpPr>
        <dsp:cNvPr id="0" name=""/>
        <dsp:cNvSpPr/>
      </dsp:nvSpPr>
      <dsp:spPr>
        <a:xfrm>
          <a:off x="1369745" y="0"/>
          <a:ext cx="4590516" cy="3810000"/>
        </a:xfrm>
        <a:prstGeom prst="ellipse">
          <a:avLst/>
        </a:prstGeom>
        <a:solidFill>
          <a:srgbClr val="8064A2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Външни източници и опит</a:t>
          </a:r>
          <a:endParaRPr lang="bg-BG" sz="12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97768" y="274193"/>
        <a:ext cx="1134471" cy="404112"/>
      </dsp:txXfrm>
    </dsp:sp>
    <dsp:sp modelId="{DD2857DC-5FC7-420E-B4B0-3EBD59FA554F}">
      <dsp:nvSpPr>
        <dsp:cNvPr id="0" name=""/>
        <dsp:cNvSpPr/>
      </dsp:nvSpPr>
      <dsp:spPr>
        <a:xfrm>
          <a:off x="2044830" y="952499"/>
          <a:ext cx="3240347" cy="285750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Методики и стандарти</a:t>
          </a:r>
          <a:endParaRPr lang="bg-BG" sz="12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131137" y="1209556"/>
        <a:ext cx="1067732" cy="378855"/>
      </dsp:txXfrm>
    </dsp:sp>
    <dsp:sp modelId="{4EA12E43-CA79-44AD-B7AD-4F233BBD0298}">
      <dsp:nvSpPr>
        <dsp:cNvPr id="0" name=""/>
        <dsp:cNvSpPr/>
      </dsp:nvSpPr>
      <dsp:spPr>
        <a:xfrm>
          <a:off x="2449871" y="1905000"/>
          <a:ext cx="2430265" cy="1905000"/>
        </a:xfrm>
        <a:prstGeom prst="ellipse">
          <a:avLst/>
        </a:prstGeom>
        <a:solidFill>
          <a:srgbClr val="4F81BD">
            <a:lumMod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ЗСУ и подзаконови нормативни актове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(и др.)</a:t>
          </a:r>
          <a:endParaRPr lang="bg-BG" sz="1200" b="1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57437" y="2520740"/>
        <a:ext cx="1215133" cy="673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F0E9F-51D3-41BA-B6BF-3D48928328F3}">
      <dsp:nvSpPr>
        <dsp:cNvPr id="0" name=""/>
        <dsp:cNvSpPr/>
      </dsp:nvSpPr>
      <dsp:spPr>
        <a:xfrm>
          <a:off x="1305592" y="1943100"/>
          <a:ext cx="484375" cy="922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187" y="0"/>
              </a:lnTo>
              <a:lnTo>
                <a:pt x="242187" y="922972"/>
              </a:lnTo>
              <a:lnTo>
                <a:pt x="484375" y="922972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1721" y="2378527"/>
        <a:ext cx="52117" cy="52117"/>
      </dsp:txXfrm>
    </dsp:sp>
    <dsp:sp modelId="{64B63B6F-1399-4F98-8720-ECE8490C36BC}">
      <dsp:nvSpPr>
        <dsp:cNvPr id="0" name=""/>
        <dsp:cNvSpPr/>
      </dsp:nvSpPr>
      <dsp:spPr>
        <a:xfrm>
          <a:off x="1305592" y="1897380"/>
          <a:ext cx="4843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75" y="4572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5670" y="1930990"/>
        <a:ext cx="24218" cy="24218"/>
      </dsp:txXfrm>
    </dsp:sp>
    <dsp:sp modelId="{7DD71FE9-5198-47EF-B0DB-45E5BCFBE1B5}">
      <dsp:nvSpPr>
        <dsp:cNvPr id="0" name=""/>
        <dsp:cNvSpPr/>
      </dsp:nvSpPr>
      <dsp:spPr>
        <a:xfrm>
          <a:off x="1305592" y="1020127"/>
          <a:ext cx="484375" cy="922972"/>
        </a:xfrm>
        <a:custGeom>
          <a:avLst/>
          <a:gdLst/>
          <a:ahLst/>
          <a:cxnLst/>
          <a:rect l="0" t="0" r="0" b="0"/>
          <a:pathLst>
            <a:path>
              <a:moveTo>
                <a:pt x="0" y="922972"/>
              </a:moveTo>
              <a:lnTo>
                <a:pt x="242187" y="922972"/>
              </a:lnTo>
              <a:lnTo>
                <a:pt x="242187" y="0"/>
              </a:lnTo>
              <a:lnTo>
                <a:pt x="484375" y="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1721" y="1455554"/>
        <a:ext cx="52117" cy="52117"/>
      </dsp:txXfrm>
    </dsp:sp>
    <dsp:sp modelId="{296985A3-09D7-42FF-A0C6-20218180EB5B}">
      <dsp:nvSpPr>
        <dsp:cNvPr id="0" name=""/>
        <dsp:cNvSpPr/>
      </dsp:nvSpPr>
      <dsp:spPr>
        <a:xfrm rot="16200000">
          <a:off x="-1006696" y="1573911"/>
          <a:ext cx="3886200" cy="738378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 приложения на НКСУ</a:t>
          </a:r>
          <a:endParaRPr lang="bg-BG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006696" y="1573911"/>
        <a:ext cx="3886200" cy="738378"/>
      </dsp:txXfrm>
    </dsp:sp>
    <dsp:sp modelId="{A2FB3C06-554B-441C-A8B9-C5E94DE45757}">
      <dsp:nvSpPr>
        <dsp:cNvPr id="0" name=""/>
        <dsp:cNvSpPr/>
      </dsp:nvSpPr>
      <dsp:spPr>
        <a:xfrm>
          <a:off x="1789968" y="650938"/>
          <a:ext cx="5055649" cy="73837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 приложения със стандарти и критерии за 23 бр. СУ</a:t>
          </a:r>
          <a:endParaRPr lang="bg-BG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9968" y="650938"/>
        <a:ext cx="5055649" cy="738378"/>
      </dsp:txXfrm>
    </dsp:sp>
    <dsp:sp modelId="{EEA4F2E4-DCF6-4482-B6DA-3CAE54E5184F}">
      <dsp:nvSpPr>
        <dsp:cNvPr id="0" name=""/>
        <dsp:cNvSpPr/>
      </dsp:nvSpPr>
      <dsp:spPr>
        <a:xfrm>
          <a:off x="1789968" y="1573911"/>
          <a:ext cx="5055649" cy="73837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приложение с допълнителен стандарт</a:t>
          </a:r>
          <a:endParaRPr lang="bg-BG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9968" y="1573911"/>
        <a:ext cx="5055649" cy="738378"/>
      </dsp:txXfrm>
    </dsp:sp>
    <dsp:sp modelId="{532F9E9B-84AA-4A1F-8CD9-718F7DC1A62D}">
      <dsp:nvSpPr>
        <dsp:cNvPr id="0" name=""/>
        <dsp:cNvSpPr/>
      </dsp:nvSpPr>
      <dsp:spPr>
        <a:xfrm>
          <a:off x="1789968" y="2496883"/>
          <a:ext cx="5055649" cy="73837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приложение </a:t>
          </a:r>
          <a:r>
            <a:rPr lang="bg-BG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със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стандарти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критерии за ДПЛУ </a:t>
          </a:r>
          <a:endParaRPr lang="bg-BG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9968" y="2496883"/>
        <a:ext cx="5055649" cy="738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CA54F-F3FB-4CD9-93BB-73F250BD8107}" type="datetimeFigureOut">
              <a:rPr lang="bg-BG" smtClean="0"/>
              <a:t>20.3.2023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CC54C-84BC-4B79-8E1A-6C55F3A9C00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3885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bg-BG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C54C-84BC-4B79-8E1A-6C55F3A9C004}" type="slidenum">
              <a:rPr lang="bg-BG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98276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C54C-84BC-4B79-8E1A-6C55F3A9C004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8276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C54C-84BC-4B79-8E1A-6C55F3A9C004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8276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C54C-84BC-4B79-8E1A-6C55F3A9C004}" type="slidenum">
              <a:rPr lang="bg-BG" smtClean="0"/>
              <a:t>13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98276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C54C-84BC-4B79-8E1A-6C55F3A9C004}" type="slidenum">
              <a:rPr lang="bg-BG" smtClean="0"/>
              <a:t>14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98276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А) </a:t>
            </a:r>
            <a:r>
              <a:rPr lang="ru-RU" baseline="0" dirty="0" smtClean="0"/>
              <a:t>Стандарти за о</a:t>
            </a:r>
            <a:r>
              <a:rPr lang="bg-BG" dirty="0" smtClean="0"/>
              <a:t>рганизация и управление: „твърдите“ установки на СУ и основни документи</a:t>
            </a:r>
          </a:p>
          <a:p>
            <a:r>
              <a:rPr lang="bg-BG" dirty="0" smtClean="0"/>
              <a:t>Б)</a:t>
            </a:r>
            <a:r>
              <a:rPr lang="bg-BG" baseline="0" dirty="0" smtClean="0"/>
              <a:t> </a:t>
            </a:r>
            <a:r>
              <a:rPr lang="ru-RU" baseline="0" dirty="0" smtClean="0"/>
              <a:t>Стандарти за квалификация и професионално развитие на служителите: </a:t>
            </a:r>
          </a:p>
          <a:p>
            <a:pPr marL="171450" indent="-171450">
              <a:buFontTx/>
              <a:buChar char="-"/>
            </a:pPr>
            <a:r>
              <a:rPr lang="ru-RU" u="sng" baseline="0" dirty="0" smtClean="0"/>
              <a:t>Внимание:</a:t>
            </a:r>
            <a:r>
              <a:rPr lang="ru-RU" baseline="0" dirty="0" smtClean="0"/>
              <a:t> капацитет; коефициент, длъжности (основни, препоръчителни, пряко ангажирани с обслужването, подпомагащи) и обучения.</a:t>
            </a:r>
          </a:p>
          <a:p>
            <a:r>
              <a:rPr lang="ru-RU" baseline="0" dirty="0" smtClean="0"/>
              <a:t>В) Стандарти за ефективност на </a:t>
            </a:r>
            <a:r>
              <a:rPr lang="ru-RU" baseline="0" dirty="0" err="1" smtClean="0"/>
              <a:t>услугата</a:t>
            </a:r>
            <a:r>
              <a:rPr lang="ru-RU" baseline="0" dirty="0" smtClean="0"/>
              <a:t> с </a:t>
            </a:r>
            <a:r>
              <a:rPr lang="ru-RU" baseline="0" dirty="0" err="1" smtClean="0"/>
              <a:t>оглед</a:t>
            </a:r>
            <a:r>
              <a:rPr lang="ru-RU" baseline="0" dirty="0" smtClean="0"/>
              <a:t> на </a:t>
            </a:r>
            <a:r>
              <a:rPr lang="ru-RU" baseline="0" dirty="0" err="1" smtClean="0"/>
              <a:t>постигнатите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резултати</a:t>
            </a:r>
            <a:r>
              <a:rPr lang="ru-RU" baseline="0" dirty="0" smtClean="0"/>
              <a:t> за </a:t>
            </a:r>
            <a:r>
              <a:rPr lang="ru-RU" baseline="0" dirty="0" err="1" smtClean="0"/>
              <a:t>лицата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които</a:t>
            </a:r>
            <a:r>
              <a:rPr lang="ru-RU" baseline="0" dirty="0" smtClean="0"/>
              <a:t> я </a:t>
            </a:r>
            <a:r>
              <a:rPr lang="ru-RU" baseline="0" dirty="0" err="1" smtClean="0"/>
              <a:t>ползват</a:t>
            </a:r>
            <a:r>
              <a:rPr lang="ru-RU" baseline="0" dirty="0" smtClean="0"/>
              <a:t>, в отговор на </a:t>
            </a:r>
            <a:r>
              <a:rPr lang="ru-RU" baseline="0" dirty="0" err="1" smtClean="0"/>
              <a:t>потребностите</a:t>
            </a:r>
            <a:r>
              <a:rPr lang="ru-RU" baseline="0" dirty="0" smtClean="0"/>
              <a:t> им:</a:t>
            </a:r>
          </a:p>
          <a:p>
            <a:r>
              <a:rPr lang="ru-RU" baseline="0" dirty="0" smtClean="0"/>
              <a:t>- </a:t>
            </a:r>
            <a:r>
              <a:rPr lang="ru-RU" u="sng" baseline="0" dirty="0" smtClean="0"/>
              <a:t>Внимание:</a:t>
            </a:r>
            <a:r>
              <a:rPr lang="ru-RU" baseline="0" dirty="0" smtClean="0"/>
              <a:t> </a:t>
            </a:r>
            <a:r>
              <a:rPr lang="bg-BG" baseline="0" dirty="0" smtClean="0"/>
              <a:t>„</a:t>
            </a:r>
            <a:r>
              <a:rPr lang="ru-RU" baseline="0" dirty="0" err="1" smtClean="0"/>
              <a:t>меката</a:t>
            </a:r>
            <a:r>
              <a:rPr lang="bg-BG" baseline="0" dirty="0" smtClean="0"/>
              <a:t>“</a:t>
            </a:r>
            <a:r>
              <a:rPr lang="ru-RU" baseline="0" dirty="0" smtClean="0"/>
              <a:t> част на СУ / управление на случай; права.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C54C-84BC-4B79-8E1A-6C55F3A9C004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8276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C54C-84BC-4B79-8E1A-6C55F3A9C004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8276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C54C-84BC-4B79-8E1A-6C55F3A9C004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1496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C54C-84BC-4B79-8E1A-6C55F3A9C004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1496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C54C-84BC-4B79-8E1A-6C55F3A9C004}" type="slidenum">
              <a:rPr lang="bg-BG" smtClean="0"/>
              <a:t>19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9827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bg-BG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C54C-84BC-4B79-8E1A-6C55F3A9C004}" type="slidenum">
              <a:rPr lang="bg-BG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9827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bg-BG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C54C-84BC-4B79-8E1A-6C55F3A9C004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98276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bg-BG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C54C-84BC-4B79-8E1A-6C55F3A9C004}" type="slidenum">
              <a:rPr lang="bg-BG" smtClean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98276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bg-BG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C54C-84BC-4B79-8E1A-6C55F3A9C004}" type="slidenum">
              <a:rPr lang="bg-BG" smtClean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9827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bg-BG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C54C-84BC-4B79-8E1A-6C55F3A9C004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8276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C54C-84BC-4B79-8E1A-6C55F3A9C004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8276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Aft>
                <a:spcPts val="0"/>
              </a:spcAft>
            </a:pPr>
            <a:endParaRPr lang="bg-BG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C54C-84BC-4B79-8E1A-6C55F3A9C004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8276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CC54C-84BC-4B79-8E1A-6C55F3A9C004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827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990600"/>
          </a:xfrm>
        </p:spPr>
        <p:txBody>
          <a:bodyPr>
            <a:normAutofit/>
          </a:bodyPr>
          <a:lstStyle/>
          <a:p>
            <a:r>
              <a:rPr lang="bg-BG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>
                <a:solidFill>
                  <a:schemeClr val="tx1"/>
                </a:solidFill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bg-BG" sz="1400" b="1" dirty="0">
                <a:solidFill>
                  <a:schemeClr val="tx1"/>
                </a:solidFill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1828800"/>
            <a:ext cx="8056563" cy="4724400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bg-BG" sz="2800" b="1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endParaRPr lang="bg-BG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 ЗА КАЧЕСТВО НА СОЦИАЛНИТЕ И ИНТЕГРИРАНИТЕ ЗДРАВНО СОЦИАЛНИ УСЛУГИ</a:t>
            </a:r>
          </a:p>
          <a:p>
            <a:pPr>
              <a:lnSpc>
                <a:spcPct val="150000"/>
              </a:lnSpc>
            </a:pPr>
            <a:r>
              <a:rPr lang="bg-BG" sz="2800" dirty="0" smtClean="0">
                <a:solidFill>
                  <a:schemeClr val="tx1"/>
                </a:solidFill>
              </a:rPr>
              <a:t> 					  </a:t>
            </a:r>
          </a:p>
          <a:p>
            <a:pPr>
              <a:lnSpc>
                <a:spcPct val="150000"/>
              </a:lnSpc>
            </a:pPr>
            <a:r>
              <a:rPr lang="bg-BG" sz="2800" b="1" dirty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</a:rPr>
              <a:t>	</a:t>
            </a:r>
            <a:r>
              <a:rPr lang="bg-BG" sz="2800" b="1" dirty="0" smtClean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</a:rPr>
              <a:t>				</a:t>
            </a:r>
            <a:endParaRPr lang="bg-BG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7863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1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09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828800"/>
            <a:ext cx="8027988" cy="4724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bg-B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 и структура</a:t>
            </a:r>
          </a:p>
          <a:p>
            <a:pPr marL="0" indent="0" algn="ctr">
              <a:buNone/>
            </a:pPr>
            <a:endParaRPr lang="bg-BG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119739"/>
              </p:ext>
            </p:extLst>
          </p:nvPr>
        </p:nvGraphicFramePr>
        <p:xfrm>
          <a:off x="914399" y="2743200"/>
          <a:ext cx="7543801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Down Arrow 11"/>
          <p:cNvSpPr/>
          <p:nvPr/>
        </p:nvSpPr>
        <p:spPr>
          <a:xfrm>
            <a:off x="1091752" y="2743200"/>
            <a:ext cx="288032" cy="27432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Down Arrow 12"/>
          <p:cNvSpPr/>
          <p:nvPr/>
        </p:nvSpPr>
        <p:spPr>
          <a:xfrm rot="16200000">
            <a:off x="1683915" y="5143128"/>
            <a:ext cx="288032" cy="158417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86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09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905000"/>
            <a:ext cx="8027988" cy="4648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</a:p>
          <a:p>
            <a:pPr marL="0" indent="0" algn="ctr">
              <a:buNone/>
            </a:pPr>
            <a:endParaRPr lang="bg-BG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 </a:t>
            </a:r>
            <a:r>
              <a:rPr lang="bg-BG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всяка СУ – между 13 бр. и 18 бр.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Обикновено </a:t>
            </a:r>
            <a:r>
              <a:rPr lang="bg-BG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формулировката на стандарта съдържа едно изречение; в отделен параграф може да има кратко описание/разяснение.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Стандартите трябва да бъдат оценявани и също трябва да бъдат измерими.</a:t>
            </a:r>
          </a:p>
        </p:txBody>
      </p:sp>
    </p:spTree>
    <p:extLst>
      <p:ext uri="{BB962C8B-B14F-4D97-AF65-F5344CB8AC3E}">
        <p14:creationId xmlns:p14="http://schemas.microsoft.com/office/powerpoint/2010/main" val="5062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09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905000"/>
            <a:ext cx="8305800" cy="4648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bg-B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поне един за всеки стандарт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 </a:t>
            </a:r>
            <a:r>
              <a:rPr lang="bg-B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може да има повече от един критерий.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Всеки критерий съдържа едно изречение; в отделен параграф може да има кратко описание/разяснение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09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 smtClean="0"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 smtClean="0">
                <a:latin typeface="Times New Roman"/>
                <a:ea typeface="Calibri"/>
              </a:rPr>
            </a:br>
            <a:r>
              <a:rPr lang="bg-BG" sz="1400" b="1" dirty="0" smtClean="0"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679575"/>
            <a:ext cx="8305800" cy="48736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bg-BG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Индикатори – между 99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200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различните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един индикатор.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възможност индикаторът трябва да „търси“ съотношение –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брой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клиенти на един социален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работник;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съотношение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Индивидуални планове с реоценка към такива с липсваща реоценка‘.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Oт предложените индикатори: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30% са „меки“ -  установяват мнение / ниво на удовлетвореност или обратна връзка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Изразени са в съотношение (%-ти) или „да, частично, не“ = 100% или 50% или 0%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индикатора установяват (нещо) – адрес, текучество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Индикаторът трябва да е „възможен“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Забележка: невъзможността да се определят измерими индикатори =&gt; редакция или елиминиране на съответния индикатор и дори критерий</a:t>
            </a:r>
          </a:p>
        </p:txBody>
      </p:sp>
    </p:spTree>
    <p:extLst>
      <p:ext uri="{BB962C8B-B14F-4D97-AF65-F5344CB8AC3E}">
        <p14:creationId xmlns:p14="http://schemas.microsoft.com/office/powerpoint/2010/main" val="20973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09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 smtClean="0"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 smtClean="0">
                <a:latin typeface="Times New Roman"/>
                <a:ea typeface="Calibri"/>
              </a:rPr>
            </a:br>
            <a:r>
              <a:rPr lang="bg-BG" sz="1400" b="1" dirty="0" smtClean="0"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43492" y="2133600"/>
            <a:ext cx="7794096" cy="4419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ИЗТОЧНИЦИ НА ИНФОРМАЦИЯ</a:t>
            </a:r>
          </a:p>
          <a:p>
            <a:pPr marL="0" indent="0" algn="ctr">
              <a:buNone/>
            </a:pPr>
            <a:endParaRPr lang="bg-BG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 algn="just">
              <a:buFont typeface="Wingdings" panose="05000000000000000000" pitchFamily="2" charset="2"/>
              <a:buChar char="Ø"/>
            </a:pPr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 </a:t>
            </a:r>
            <a:r>
              <a:rPr lang="bg-BG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информация – поне един за всеки индикатор</a:t>
            </a:r>
          </a:p>
          <a:p>
            <a:pPr marL="0" indent="0" algn="just">
              <a:buNone/>
            </a:pPr>
            <a:endParaRPr lang="bg-BG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Забележка: в някои случаи са методи за набиране на информация – интервюта с потребители и служители, съдържателен анализ, наблюдение и т.н.</a:t>
            </a:r>
          </a:p>
          <a:p>
            <a:pPr marL="0" indent="0" algn="just">
              <a:buNone/>
            </a:pPr>
            <a:endParaRPr lang="bg-BG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09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752600"/>
            <a:ext cx="8285163" cy="4876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bg-B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 стандартите</a:t>
            </a:r>
            <a:endParaRPr lang="bg-BG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04500"/>
              </p:ext>
            </p:extLst>
          </p:nvPr>
        </p:nvGraphicFramePr>
        <p:xfrm>
          <a:off x="484980" y="2286000"/>
          <a:ext cx="8049419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286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09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4800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bg-B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изглежда </a:t>
            </a:r>
            <a:endParaRPr lang="bg-B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746759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4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09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1" y="2057400"/>
            <a:ext cx="8208962" cy="4267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bg-BG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ВЪВЕЖДАНЕ НА ИНСТРУМЕНТАРИУМ ЗА ИЗМЕРВАНЕ ИЗПЪЛНЕНИЕТО НА СТАНДАРТИТЕ</a:t>
            </a:r>
          </a:p>
          <a:p>
            <a:pPr marL="0" indent="0" algn="ctr">
              <a:buNone/>
            </a:pPr>
            <a:r>
              <a:rPr lang="bg-BG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(как ще се проверява)</a:t>
            </a:r>
          </a:p>
          <a:p>
            <a:pPr marL="0" indent="0" algn="ctr">
              <a:buNone/>
            </a:pPr>
            <a:endPara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09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1" y="1600200"/>
            <a:ext cx="8534400" cy="5029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" y="1577789"/>
            <a:ext cx="8304213" cy="497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6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133600"/>
            <a:ext cx="8132763" cy="4343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bg-BG" sz="2800" b="1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bg-BG" sz="28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bg-BG" sz="2800" b="1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bg-BG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609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4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09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39163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"Качество на </a:t>
            </a:r>
            <a:r>
              <a:rPr lang="ru-RU" sz="2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социалните</a:t>
            </a: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услуги" е </a:t>
            </a:r>
            <a:r>
              <a:rPr lang="ru-RU" sz="2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съвкупност</a:t>
            </a: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характеристики на</a:t>
            </a:r>
          </a:p>
          <a:p>
            <a:pPr marL="0" indent="0" algn="ctr">
              <a:buNone/>
            </a:pPr>
            <a:r>
              <a:rPr lang="ru-RU" sz="2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социалните</a:t>
            </a: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услуги, </a:t>
            </a:r>
            <a:r>
              <a:rPr lang="ru-RU" sz="2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удовлетворяват</a:t>
            </a: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потребностите</a:t>
            </a: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лицата</a:t>
            </a: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endParaRPr lang="ru-RU" sz="26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ползват</a:t>
            </a: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водят до превенция и/или </a:t>
            </a:r>
            <a:r>
              <a:rPr lang="ru-RU" sz="2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преодоляване</a:t>
            </a: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социалното</a:t>
            </a: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изключване</a:t>
            </a: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sz="2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реализиране</a:t>
            </a: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права и </a:t>
            </a:r>
            <a:r>
              <a:rPr lang="ru-RU" sz="26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</a:t>
            </a:r>
            <a:r>
              <a:rPr lang="ru-RU" sz="26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качеството на живот.</a:t>
            </a:r>
            <a:endParaRPr lang="bg-B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09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2209800"/>
            <a:ext cx="8153399" cy="4191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indent="0" algn="ctr">
              <a:buClr>
                <a:srgbClr val="31B6FD"/>
              </a:buClr>
              <a:buNone/>
            </a:pPr>
            <a:r>
              <a:rPr lang="bg-BG" sz="3200" b="1" u="sng" dirty="0">
                <a:solidFill>
                  <a:schemeClr val="tx1"/>
                </a:solidFill>
                <a:latin typeface="TimesNewRoman"/>
              </a:rPr>
              <a:t>Кои са инструментите за качество, които служат за</a:t>
            </a:r>
            <a:r>
              <a:rPr lang="bg-BG" sz="3200" b="1" u="sng" dirty="0" smtClean="0">
                <a:solidFill>
                  <a:schemeClr val="tx1"/>
                </a:solidFill>
                <a:latin typeface="TimesNewRoman"/>
              </a:rPr>
              <a:t>:</a:t>
            </a:r>
          </a:p>
          <a:p>
            <a:pPr marL="0" lvl="0" indent="0" algn="ctr">
              <a:buClr>
                <a:srgbClr val="31B6FD"/>
              </a:buClr>
              <a:buNone/>
            </a:pPr>
            <a:endParaRPr lang="bg-BG" sz="2800" b="1" u="sng" dirty="0">
              <a:solidFill>
                <a:schemeClr val="tx1"/>
              </a:solidFill>
              <a:latin typeface="TimesNewRoman"/>
            </a:endParaRPr>
          </a:p>
          <a:p>
            <a:pPr lvl="0"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NewRoman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NewRoman"/>
              </a:rPr>
              <a:t>определяне на </a:t>
            </a:r>
            <a:r>
              <a:rPr lang="ru-RU" sz="2800" b="1" dirty="0" err="1" smtClean="0">
                <a:solidFill>
                  <a:schemeClr val="tx1"/>
                </a:solidFill>
                <a:latin typeface="TimesNewRoman"/>
              </a:rPr>
              <a:t>качеството</a:t>
            </a:r>
            <a:r>
              <a:rPr lang="ru-RU" sz="2800" b="1" dirty="0" smtClean="0">
                <a:solidFill>
                  <a:schemeClr val="tx1"/>
                </a:solidFill>
                <a:latin typeface="TimesNewRoman"/>
              </a:rPr>
              <a:t>;</a:t>
            </a:r>
          </a:p>
          <a:p>
            <a:pPr marL="361950" lvl="0" indent="-361950"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ru-RU" sz="2800" b="1" dirty="0" err="1" smtClean="0">
                <a:solidFill>
                  <a:schemeClr val="tx1"/>
                </a:solidFill>
                <a:latin typeface="TimesNewRoman"/>
              </a:rPr>
              <a:t>измерване</a:t>
            </a:r>
            <a:r>
              <a:rPr lang="ru-RU" sz="2800" b="1" dirty="0" smtClean="0">
                <a:solidFill>
                  <a:schemeClr val="tx1"/>
                </a:solidFill>
                <a:latin typeface="TimesNewRoman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NewRoman"/>
              </a:rPr>
              <a:t>на качеството;</a:t>
            </a:r>
          </a:p>
          <a:p>
            <a:pPr marL="447675" lvl="0" indent="-447675" algn="just">
              <a:buClr>
                <a:srgbClr val="31B6FD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NewRoman"/>
              </a:rPr>
              <a:t>оценка </a:t>
            </a:r>
            <a:r>
              <a:rPr lang="ru-RU" sz="2800" b="1" dirty="0">
                <a:solidFill>
                  <a:schemeClr val="tx1"/>
                </a:solidFill>
                <a:latin typeface="TimesNewRoman"/>
              </a:rPr>
              <a:t>на качеството на </a:t>
            </a:r>
            <a:r>
              <a:rPr lang="ru-RU" sz="2800" b="1" dirty="0" smtClean="0">
                <a:solidFill>
                  <a:schemeClr val="tx1"/>
                </a:solidFill>
                <a:latin typeface="TimesNewRoman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NewRoman"/>
              </a:rPr>
              <a:t>социалните</a:t>
            </a:r>
            <a:r>
              <a:rPr lang="ru-RU" sz="2800" b="1" dirty="0" smtClean="0">
                <a:solidFill>
                  <a:schemeClr val="tx1"/>
                </a:solidFill>
                <a:latin typeface="TimesNewRoman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NewRoman"/>
              </a:rPr>
              <a:t>услуги.</a:t>
            </a:r>
            <a:endParaRPr lang="bg-BG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09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2209800"/>
            <a:ext cx="8229599" cy="4191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endParaRPr lang="ru-RU" sz="26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чрез консенсус и одобрен от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признат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орган,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повтарящо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прилагане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насоки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характеристики за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техните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да се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оптимален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дадена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съвкупност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обстоятелства</a:t>
            </a:r>
            <a:endParaRPr lang="bg-B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09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2133600"/>
            <a:ext cx="8056563" cy="4343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качество на </a:t>
            </a:r>
            <a:r>
              <a:rPr lang="ru-RU" sz="28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социалните</a:t>
            </a:r>
            <a:r>
              <a:rPr lang="ru-RU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endParaRPr lang="ru-RU" sz="28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управление на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услугата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професионално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на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служителите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осъществяват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предоставянето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услугата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ефективността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услугата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оглед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постигнатите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лицата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ползват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отговор на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потребностите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bg-B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09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209800"/>
            <a:ext cx="8305800" cy="4267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Изпълнението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стандарт за качество на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услуга се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оценява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за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съответствието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предоставяната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услуга и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стандартите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нейното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качество.</a:t>
            </a:r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09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1" y="1905000"/>
            <a:ext cx="8056562" cy="4648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bg-B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за стандартите</a:t>
            </a:r>
          </a:p>
          <a:p>
            <a:pPr marL="0" indent="0" algn="ctr">
              <a:buNone/>
            </a:pPr>
            <a:r>
              <a:rPr lang="bg-BG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(Откъде </a:t>
            </a:r>
            <a:r>
              <a:rPr lang="bg-BG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какво е свързано </a:t>
            </a:r>
            <a:r>
              <a:rPr lang="bg-BG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всичко)</a:t>
            </a:r>
          </a:p>
          <a:p>
            <a:pPr marL="0" indent="0">
              <a:buNone/>
            </a:pPr>
            <a:endParaRPr lang="bg-B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15406557"/>
              </p:ext>
            </p:extLst>
          </p:nvPr>
        </p:nvGraphicFramePr>
        <p:xfrm>
          <a:off x="914400" y="2667000"/>
          <a:ext cx="7330008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787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09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800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bg-B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 </a:t>
            </a:r>
            <a:r>
              <a:rPr lang="bg-BG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и преглед </a:t>
            </a:r>
            <a:r>
              <a:rPr lang="bg-B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структурата</a:t>
            </a:r>
          </a:p>
          <a:p>
            <a:pPr marL="0" indent="0" algn="ctr">
              <a:buNone/>
            </a:pPr>
            <a:endParaRPr lang="bg-BG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540399"/>
              </p:ext>
            </p:extLst>
          </p:nvPr>
        </p:nvGraphicFramePr>
        <p:xfrm>
          <a:off x="941784" y="2438400"/>
          <a:ext cx="7412832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38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609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ТРУДА И СОЦИАЛНАТА ПОЛИТИКА</a:t>
            </a:r>
            <a:br>
              <a:rPr lang="bg-BG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ПРОЕКТ BG05M9OP001-3.021-0001 </a:t>
            </a:r>
            <a:b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bg-BG" sz="1400" b="1" dirty="0" smtClean="0">
                <a:solidFill>
                  <a:schemeClr val="tx1"/>
                </a:solidFill>
                <a:latin typeface="Times New Roman"/>
                <a:ea typeface="Calibri"/>
              </a:rPr>
              <a:t>„За по-добро качество и ефективност на социалните услуги в България“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71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1223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829773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143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1302</TotalTime>
  <Words>883</Words>
  <Application>Microsoft Office PowerPoint</Application>
  <PresentationFormat>On-screen Show (4:3)</PresentationFormat>
  <Paragraphs>169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Waveform</vt:lpstr>
      <vt:lpstr>МИНИСТЕРСТВО НА ТРУДА И СОЦИАЛНАТА ПОЛИТИКА ПРОЕКТ BG05M9OP001-3.021-0001  „За по-добро качество и ефективност на социалните услуги в България“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Petrova</dc:creator>
  <cp:lastModifiedBy>Diana Petrova</cp:lastModifiedBy>
  <cp:revision>84</cp:revision>
  <cp:lastPrinted>2022-10-12T11:49:52Z</cp:lastPrinted>
  <dcterms:created xsi:type="dcterms:W3CDTF">2006-08-16T00:00:00Z</dcterms:created>
  <dcterms:modified xsi:type="dcterms:W3CDTF">2023-03-20T06:41:27Z</dcterms:modified>
</cp:coreProperties>
</file>