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86" r:id="rId4"/>
    <p:sldId id="287" r:id="rId5"/>
    <p:sldId id="277" r:id="rId6"/>
    <p:sldId id="278" r:id="rId7"/>
    <p:sldId id="28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314" autoAdjust="0"/>
  </p:normalViewPr>
  <p:slideViewPr>
    <p:cSldViewPr>
      <p:cViewPr>
        <p:scale>
          <a:sx n="100" d="100"/>
          <a:sy n="100" d="100"/>
        </p:scale>
        <p:origin x="-186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CA54F-F3FB-4CD9-93BB-73F250BD8107}" type="datetimeFigureOut">
              <a:rPr lang="bg-BG" smtClean="0"/>
              <a:t>20.3.2023 г.</a:t>
            </a:fld>
            <a:endParaRPr lang="bg-B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CC54C-84BC-4B79-8E1A-6C55F3A9C004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3885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4524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0000"/>
              </a:solidFill>
              <a:effectLst/>
              <a:latin typeface="Verdana"/>
              <a:ea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bg-BG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bg-BG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8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9827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990600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1828800"/>
            <a:ext cx="8285163" cy="472440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ru-RU" sz="32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ОСНОВНИ ПРИНЦИПИ ЗА РАЗРАБОТВАНЕ НА ПРОГРАМИ ЗА РАЗВИТИЕ НА КАЧЕСТВОТО НА СОЦИАЛНИТЕ УСЛУГИ</a:t>
            </a:r>
          </a:p>
          <a:p>
            <a:pPr lvl="0">
              <a:lnSpc>
                <a:spcPct val="150000"/>
              </a:lnSpc>
              <a:buClr>
                <a:srgbClr val="31B6FD"/>
              </a:buClr>
            </a:pPr>
            <a:r>
              <a:rPr lang="bg-BG" sz="2400" b="1" dirty="0" smtClean="0">
                <a:solidFill>
                  <a:schemeClr val="tx1"/>
                </a:solidFill>
                <a:latin typeface="Times New Roman"/>
                <a:cs typeface="Times New Roman" panose="02020603050405020304" pitchFamily="18" charset="0"/>
              </a:rPr>
              <a:t>					</a:t>
            </a:r>
          </a:p>
          <a:p>
            <a:pPr lvl="0">
              <a:lnSpc>
                <a:spcPct val="150000"/>
              </a:lnSpc>
              <a:buClr>
                <a:srgbClr val="31B6FD"/>
              </a:buClr>
            </a:pPr>
            <a:r>
              <a:rPr lang="bg-BG" sz="2400" b="1" dirty="0">
                <a:solidFill>
                  <a:schemeClr val="tx1"/>
                </a:solidFill>
                <a:latin typeface="Times New Roman"/>
                <a:cs typeface="Times New Roman" panose="02020603050405020304" pitchFamily="18" charset="0"/>
              </a:rPr>
              <a:t>	</a:t>
            </a:r>
            <a:r>
              <a:rPr lang="bg-BG" sz="2400" b="1" dirty="0" smtClean="0">
                <a:solidFill>
                  <a:schemeClr val="tx1"/>
                </a:solidFill>
                <a:latin typeface="Times New Roman"/>
                <a:cs typeface="Times New Roman" panose="02020603050405020304" pitchFamily="18" charset="0"/>
              </a:rPr>
              <a:t>			</a:t>
            </a:r>
            <a:endParaRPr lang="bg-BG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7863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1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bg-BG" sz="2800" b="1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Доставчиците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услуги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разработват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собствени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програми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за развитие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предоставяните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от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тях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услуги, в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които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се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включват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дейностите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извършване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на периодичен и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годишен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 и мониторинг на </a:t>
            </a:r>
            <a:r>
              <a:rPr lang="ru-RU" sz="28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bg-BG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32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bg-BG" sz="2800" b="1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ЗА РАЗВИТИЕ НА КАЧЕСТВОТО</a:t>
            </a:r>
          </a:p>
          <a:p>
            <a:pPr marL="0" indent="0" algn="ctr">
              <a:buNone/>
            </a:pP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се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разработват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доставчиците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съответствие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със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качество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услугите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Разработват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въз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предписанията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препоръките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насоките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предоставени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Агенцията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социалните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7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578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bg-BG" sz="2800" b="1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 algn="ctr">
              <a:buNone/>
            </a:pPr>
            <a:endParaRPr lang="ru-RU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РАЗРАБОТВАНЕ И АКТУАЛИЗИРАНЕ НА ПРОГРАМА ЗА РАЗВИТИЕ НА КАЧЕСТВОТО</a:t>
            </a:r>
          </a:p>
          <a:p>
            <a:pPr marL="0" indent="0" algn="just">
              <a:buNone/>
            </a:pPr>
            <a:endParaRPr lang="ru-RU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В 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ПРОГРАМАТА ЗА РАЗВИТИЕ НА КАЧЕСТВОТО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 МОГАТ ДЕ СЕ ВКЛЮЧВАТ ДЕЙНОСТИ ЗА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:</a:t>
            </a: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подобряване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организацията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услугата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средата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, в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която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тя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се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осигуряването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обучението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квалифицирани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специалисти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извършването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контрол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планиране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бъдещето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развитие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услугата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внедряването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иновативни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и/или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добри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практики и др.</a:t>
            </a:r>
          </a:p>
          <a:p>
            <a:pPr marL="0" indent="0" algn="just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00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0574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u="sng" dirty="0" err="1" smtClean="0">
                <a:solidFill>
                  <a:schemeClr val="tx1"/>
                </a:solidFill>
                <a:latin typeface="Times New Roman"/>
                <a:ea typeface="Calibri"/>
              </a:rPr>
              <a:t>Програмата</a:t>
            </a:r>
            <a:r>
              <a:rPr lang="ru-RU" sz="3600" b="1" u="sng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се преразглежда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поне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веднъж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през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годината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се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актуализира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при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необходимост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при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дадени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препоръки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задължителни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предписания от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Агенцията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услуги.</a:t>
            </a: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7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1981200"/>
            <a:ext cx="8244840" cy="44196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3600" b="1" u="sng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600" b="1" u="sng" dirty="0" err="1" smtClean="0">
                <a:solidFill>
                  <a:schemeClr val="tx1"/>
                </a:solidFill>
                <a:latin typeface="Times New Roman"/>
                <a:ea typeface="Calibri"/>
              </a:rPr>
              <a:t>Доставчиците</a:t>
            </a:r>
            <a:r>
              <a:rPr lang="ru-RU" sz="3600" b="1" u="sng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услуги,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които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е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възложено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предоставянето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им по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реда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Закона за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услуги,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преразглеждат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актуализират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програмите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си и по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искане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препоръки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кмета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общината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,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възложил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услугите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.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6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132763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bg-BG" sz="28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 ВНИМАНИЕТО!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4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917</TotalTime>
  <Words>294</Words>
  <Application>Microsoft Office PowerPoint</Application>
  <PresentationFormat>On-screen Show (4:3)</PresentationFormat>
  <Paragraphs>50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МИНИСТЕРСТВО НА ТРУДА И СОЦИАЛНАТА ПОЛИТИКА ПРОЕКТ BG05M9OP001-3.021-0001  „За по-добро качество и ефективност на социалните услуги в България“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Petrova</dc:creator>
  <cp:lastModifiedBy>Diana Petrova</cp:lastModifiedBy>
  <cp:revision>66</cp:revision>
  <cp:lastPrinted>2022-10-28T13:10:15Z</cp:lastPrinted>
  <dcterms:created xsi:type="dcterms:W3CDTF">2006-08-16T00:00:00Z</dcterms:created>
  <dcterms:modified xsi:type="dcterms:W3CDTF">2023-03-20T06:41:36Z</dcterms:modified>
</cp:coreProperties>
</file>