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86" r:id="rId4"/>
    <p:sldId id="287" r:id="rId5"/>
    <p:sldId id="277" r:id="rId6"/>
    <p:sldId id="278" r:id="rId7"/>
    <p:sldId id="28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69" autoAdjust="0"/>
  </p:normalViewPr>
  <p:slideViewPr>
    <p:cSldViewPr>
      <p:cViewPr>
        <p:scale>
          <a:sx n="100" d="100"/>
          <a:sy n="100" d="100"/>
        </p:scale>
        <p:origin x="-1860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CA54F-F3FB-4CD9-93BB-73F250BD8107}" type="datetimeFigureOut">
              <a:rPr lang="bg-BG" smtClean="0"/>
              <a:t>20.3.2023 г.</a:t>
            </a:fld>
            <a:endParaRPr lang="bg-B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CC54C-84BC-4B79-8E1A-6C55F3A9C004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3885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4524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0000"/>
              </a:solidFill>
              <a:effectLst/>
              <a:latin typeface="Verdana"/>
              <a:ea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bg-BG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bg-BG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8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9827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990600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848600" cy="457200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bg-BG" sz="3200" b="1" dirty="0" smtClean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КОНТРОЛ </a:t>
            </a: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</a:rPr>
              <a:t>И МОНИТОРИНГ ОТ ДОСТАВЧИЦИТЕ НА СОЦИАЛНИ УСЛУГИ</a:t>
            </a:r>
          </a:p>
          <a:p>
            <a:pPr lvl="0">
              <a:lnSpc>
                <a:spcPct val="150000"/>
              </a:lnSpc>
              <a:buClr>
                <a:srgbClr val="31B6FD"/>
              </a:buClr>
            </a:pPr>
            <a:r>
              <a:rPr lang="bg-BG" sz="2400" b="1" dirty="0" smtClean="0">
                <a:latin typeface="Times New Roman"/>
                <a:cs typeface="Times New Roman" panose="02020603050405020304" pitchFamily="18" charset="0"/>
              </a:rPr>
              <a:t>					</a:t>
            </a:r>
            <a:endParaRPr lang="bg-BG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7863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1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ЗАДЪЛЖЕНИЯ НА ДОСТАВЧИЦИТЕ:</a:t>
            </a:r>
          </a:p>
          <a:p>
            <a:pPr marL="0" indent="0" algn="ctr">
              <a:buNone/>
            </a:pPr>
            <a:endParaRPr lang="ru-RU" sz="2800" b="1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извършване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периодичен и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годишен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вътрешен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от него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услуги;</a:t>
            </a:r>
          </a:p>
          <a:p>
            <a:pPr marL="0" indent="0" algn="just">
              <a:buNone/>
            </a:pPr>
            <a:endParaRPr lang="ru-RU" sz="2800" b="1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разработване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утвърждаване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годишен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план-график за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провеждане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вътрешния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от него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услуги;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bg-BG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32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ЗАДЪЛЖЕНИЯ НА ДОСТАВЧИЦИТЕ:</a:t>
            </a:r>
          </a:p>
          <a:p>
            <a:pPr marL="0" indent="0" algn="ctr">
              <a:buNone/>
            </a:pPr>
            <a:endParaRPr lang="ru-RU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събиране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обобщаване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получена при мониторинга;</a:t>
            </a:r>
          </a:p>
          <a:p>
            <a:pPr marL="0" indent="0" algn="just">
              <a:buNone/>
            </a:pPr>
            <a:endParaRPr lang="ru-RU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изготвяне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анализ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най-малко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веднъж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шест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месеца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общината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случай че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доставчика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услуга 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възложена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Закона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услуги.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7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578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Доставчиците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разработват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развитие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тях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услуги, в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включват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периодичен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годишен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мониторинг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sz="36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Всяка година до 31 март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доставчиците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 представят в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електронен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формат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Агенцията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 отчет с обобщена информация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относно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:</a:t>
            </a:r>
          </a:p>
          <a:p>
            <a:pPr marL="0" indent="0" algn="just">
              <a:buNone/>
            </a:pPr>
            <a:r>
              <a:rPr lang="ru-RU" sz="3600" b="1" dirty="0">
                <a:latin typeface="Times New Roman"/>
                <a:ea typeface="Calibri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1.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постигнатите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резултати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при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услуги;</a:t>
            </a:r>
          </a:p>
          <a:p>
            <a:pPr marL="0" indent="0" algn="just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2.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резултатите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от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прилагането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програмата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за развитие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услуги;</a:t>
            </a:r>
          </a:p>
          <a:p>
            <a:pPr marL="0" indent="0" algn="just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3.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резултатите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от проведения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годишен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мониторинг.</a:t>
            </a:r>
          </a:p>
          <a:p>
            <a:pPr marL="0" indent="0" algn="just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latin typeface="Times New Roman"/>
                <a:ea typeface="Calibri"/>
              </a:rPr>
            </a:br>
            <a:r>
              <a:rPr lang="bg-BG" sz="1400" b="1" dirty="0" smtClean="0"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00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0574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u="sng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Методи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извършване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периодичен мониторинг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latin typeface="Times New Roman"/>
                <a:ea typeface="Calibri"/>
              </a:rPr>
            </a:br>
            <a:r>
              <a:rPr lang="bg-BG" sz="1400" b="1" dirty="0" smtClean="0"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7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1679575"/>
            <a:ext cx="8244840" cy="472122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600" b="1" u="sng" dirty="0" err="1" smtClean="0">
                <a:solidFill>
                  <a:schemeClr val="tx1"/>
                </a:solidFill>
                <a:latin typeface="Times New Roman"/>
                <a:ea typeface="Calibri"/>
              </a:rPr>
              <a:t>Годишния</a:t>
            </a:r>
            <a:r>
              <a:rPr lang="ru-RU" sz="3600" b="1" u="sng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доставчикът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извършва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чрез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изготвяне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обобщен отчет на: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резултатите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от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анализите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постигнатите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календарната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година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резултати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от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прилагането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програмата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за развитие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услуги.</a:t>
            </a:r>
          </a:p>
          <a:p>
            <a:pPr marL="0" indent="0" algn="ctr">
              <a:buNone/>
            </a:pPr>
            <a:endParaRPr lang="ru-RU" sz="3600" b="1" u="sng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В случай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идентифицирани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при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годишния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несъответствия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или нарушения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доставчикът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актуализира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програмата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за развитие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от него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услуги,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инструментите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методите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работа</a:t>
            </a:r>
            <a:r>
              <a:rPr lang="ru-RU" sz="3600" b="1" dirty="0">
                <a:latin typeface="Times New Roman"/>
                <a:ea typeface="Calibri"/>
              </a:rPr>
              <a:t>.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6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132763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bg-BG" sz="28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 ВНИМАНИЕТО!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4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750</TotalTime>
  <Words>349</Words>
  <Application>Microsoft Office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МИНИСТЕРСТВО НА ТРУДА И СОЦИАЛНАТА ПОЛИТИКА ПРОЕКТ BG05M9OP001-3.021-0001  „За по-добро качество и ефективност на социалните услуги в България“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Petrova</dc:creator>
  <cp:lastModifiedBy>Diana Petrova</cp:lastModifiedBy>
  <cp:revision>63</cp:revision>
  <cp:lastPrinted>2022-10-28T13:14:52Z</cp:lastPrinted>
  <dcterms:created xsi:type="dcterms:W3CDTF">2006-08-16T00:00:00Z</dcterms:created>
  <dcterms:modified xsi:type="dcterms:W3CDTF">2023-03-20T06:42:21Z</dcterms:modified>
</cp:coreProperties>
</file>