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57" r:id="rId3"/>
    <p:sldId id="286" r:id="rId4"/>
    <p:sldId id="287" r:id="rId5"/>
    <p:sldId id="277" r:id="rId6"/>
    <p:sldId id="278" r:id="rId7"/>
    <p:sldId id="26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140" autoAdjust="0"/>
  </p:normalViewPr>
  <p:slideViewPr>
    <p:cSldViewPr>
      <p:cViewPr>
        <p:scale>
          <a:sx n="100" d="100"/>
          <a:sy n="100" d="100"/>
        </p:scale>
        <p:origin x="-1860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3CA54F-F3FB-4CD9-93BB-73F250BD8107}" type="datetimeFigureOut">
              <a:rPr lang="bg-BG" smtClean="0"/>
              <a:t>20.3.2023 г.</a:t>
            </a:fld>
            <a:endParaRPr lang="bg-BG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FCC54C-84BC-4B79-8E1A-6C55F3A9C004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138857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CC54C-84BC-4B79-8E1A-6C55F3A9C004}" type="slidenum">
              <a:rPr lang="bg-BG" smtClean="0"/>
              <a:t>1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8945243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itchFamily="18" charset="2"/>
              <a:buNone/>
              <a:tabLst/>
              <a:defRPr/>
            </a:pPr>
            <a:endParaRPr lang="bg-BG" sz="3200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CC54C-84BC-4B79-8E1A-6C55F3A9C004}" type="slidenum">
              <a:rPr lang="bg-BG" smtClean="0"/>
              <a:t>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91158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itchFamily="18" charset="2"/>
              <a:buNone/>
              <a:tabLst/>
              <a:defRPr/>
            </a:pPr>
            <a:endParaRPr kumimoji="0" lang="ru-RU" sz="30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CC54C-84BC-4B79-8E1A-6C55F3A9C004}" type="slidenum">
              <a:rPr lang="bg-BG" smtClean="0"/>
              <a:t>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911586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itchFamily="18" charset="2"/>
              <a:buNone/>
              <a:tabLst/>
              <a:defRPr/>
            </a:pPr>
            <a:endParaRPr kumimoji="0" lang="ru-RU" sz="30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CC54C-84BC-4B79-8E1A-6C55F3A9C004}" type="slidenum">
              <a:rPr lang="bg-BG" smtClean="0"/>
              <a:t>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911586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bg-BG" sz="3200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CC54C-84BC-4B79-8E1A-6C55F3A9C004}" type="slidenum">
              <a:rPr lang="bg-BG" smtClean="0"/>
              <a:t>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911586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bg-BG" sz="30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CC54C-84BC-4B79-8E1A-6C55F3A9C004}" type="slidenum">
              <a:rPr lang="bg-BG" smtClean="0"/>
              <a:t>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911586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CC54C-84BC-4B79-8E1A-6C55F3A9C004}" type="slidenum">
              <a:rPr lang="bg-BG" smtClean="0"/>
              <a:t>7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598276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772400" cy="990600"/>
          </a:xfrm>
        </p:spPr>
        <p:txBody>
          <a:bodyPr>
            <a:normAutofit/>
          </a:bodyPr>
          <a:lstStyle/>
          <a:p>
            <a:r>
              <a:rPr lang="bg-BG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НА ТРУДА И СОЦИАЛНАТА ПОЛИТИКА</a:t>
            </a:r>
            <a:br>
              <a:rPr lang="bg-BG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400" b="1" dirty="0">
                <a:solidFill>
                  <a:schemeClr val="tx1"/>
                </a:solidFill>
                <a:latin typeface="Times New Roman"/>
                <a:ea typeface="Calibri"/>
              </a:rPr>
              <a:t>ПРОЕКТ BG05M9OP001-3.021-0001 </a:t>
            </a:r>
            <a:br>
              <a:rPr lang="bg-BG" sz="1400" b="1" dirty="0">
                <a:solidFill>
                  <a:schemeClr val="tx1"/>
                </a:solidFill>
                <a:latin typeface="Times New Roman"/>
                <a:ea typeface="Calibri"/>
              </a:rPr>
            </a:br>
            <a:r>
              <a:rPr lang="bg-BG" sz="1400" b="1" dirty="0">
                <a:solidFill>
                  <a:schemeClr val="tx1"/>
                </a:solidFill>
                <a:latin typeface="Times New Roman"/>
                <a:ea typeface="Calibri"/>
              </a:rPr>
              <a:t>„За по-добро качество и ефективност на социалните услуги в България“</a:t>
            </a:r>
            <a:endParaRPr lang="bg-BG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7924800" cy="4572000"/>
          </a:xfr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lnSpc>
                <a:spcPct val="150000"/>
              </a:lnSpc>
            </a:pPr>
            <a:endParaRPr lang="bg-BG" sz="3200" b="1" dirty="0" smtClean="0">
              <a:latin typeface="Times New Roman"/>
              <a:ea typeface="Times New Roman"/>
            </a:endParaRPr>
          </a:p>
          <a:p>
            <a:pPr>
              <a:lnSpc>
                <a:spcPct val="150000"/>
              </a:lnSpc>
            </a:pPr>
            <a:endParaRPr lang="bg-BG" sz="3200" b="1" dirty="0" smtClean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>
              <a:lnSpc>
                <a:spcPct val="150000"/>
              </a:lnSpc>
            </a:pPr>
            <a:r>
              <a:rPr lang="bg-BG" sz="32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КОНТРОЛ </a:t>
            </a:r>
            <a:r>
              <a:rPr lang="bg-BG" sz="32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И МОНИТОРИНГ ОТ ОБЩИНАТА</a:t>
            </a:r>
          </a:p>
          <a:p>
            <a:pPr algn="r"/>
            <a:endParaRPr lang="bg-BG" sz="2400" b="1" dirty="0" smtClean="0">
              <a:latin typeface="Times New Roman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buClr>
                <a:srgbClr val="31B6FD"/>
              </a:buClr>
            </a:pPr>
            <a:r>
              <a:rPr lang="bg-BG" sz="2400" b="1" dirty="0" smtClean="0">
                <a:latin typeface="Times New Roman"/>
                <a:cs typeface="Times New Roman" panose="02020603050405020304" pitchFamily="18" charset="0"/>
              </a:rPr>
              <a:t>					</a:t>
            </a:r>
            <a:endParaRPr lang="bg-BG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"/>
            <a:ext cx="871537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478630"/>
            <a:ext cx="1122363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819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8160" y="2133600"/>
            <a:ext cx="8244840" cy="43434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bg-BG" sz="2800" b="1" dirty="0" smtClean="0">
              <a:latin typeface="Times New Roman"/>
              <a:ea typeface="Calibri"/>
            </a:endParaRPr>
          </a:p>
          <a:p>
            <a:pPr marL="0" indent="0" algn="ctr">
              <a:buNone/>
            </a:pPr>
            <a:r>
              <a:rPr lang="bg-BG" sz="2800" b="1" dirty="0" smtClean="0">
                <a:solidFill>
                  <a:schemeClr val="tx1"/>
                </a:solidFill>
                <a:latin typeface="Times New Roman"/>
                <a:ea typeface="Calibri"/>
              </a:rPr>
              <a:t>ЗАДЪЛЖЕНИЯ НА КМЕТА НА ОБЩИНАТА ПО ОТНОШЕНИЕ НА ПРЕДОСТАВЯНИТЕ СОЦИАЛНИ УСЛУГИ НА ТЕРИТОРИЯТА НА ОБЩИНАТА, КОИТО СЕ ФИНАНСИРАТ СЪС СРЕДСТВА ОТ ДЪРЖАВНИЯ И ОБЩИНСКИЯ БЮДЖЕТ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bg-BG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bg-BG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bg-BG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62000" y="609600"/>
            <a:ext cx="77724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НА ТРУДА И СОЦИАЛНАТА ПОЛИТИКА</a:t>
            </a:r>
            <a:b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ПРОЕКТ BG05M9OP001-3.021-0001 </a:t>
            </a:r>
            <a:b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„За по-добро качество и ефективност на социалните услуги в България“</a:t>
            </a:r>
            <a:endParaRPr lang="bg-BG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871537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33400"/>
            <a:ext cx="1122363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432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8160" y="2133600"/>
            <a:ext cx="8244840" cy="43434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bg-BG" sz="2800" b="1" dirty="0" smtClean="0">
              <a:latin typeface="Times New Roman"/>
              <a:ea typeface="Calibri"/>
            </a:endParaRPr>
          </a:p>
          <a:p>
            <a:pPr marL="0" indent="0" algn="ctr">
              <a:buNone/>
            </a:pPr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КАКВО СЛЕДВА ДА ОСИГУРЯТ ДЕЙНОСТИТЕ ЗА КОНТРОЛ И МОНИТОРИНГ ОТ ОБЩИНАТА НА КАЧЕСТВОТО И ЕФЕКТИВНОСТТА НА СОЦИАЛНИТЕ УСЛУГИ, ПРЕДОСТАВЯНИ НА ТЕРИТОРИЯТА НА ОБЩИНАТА, КОИТО СЕ ФИНАНСИРАТ СЪС СРЕДСТВА ОТ ДЪРЖАВНИЯ И ОБЩИНСКИЯ БЮДЖЕТ</a:t>
            </a:r>
          </a:p>
          <a:p>
            <a:pPr marL="0" indent="0">
              <a:buNone/>
            </a:pPr>
            <a:endParaRPr lang="bg-BG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62000" y="609600"/>
            <a:ext cx="77724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НА ТРУДА И СОЦИАЛНАТА ПОЛИТИКА</a:t>
            </a:r>
            <a:b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ПРОЕКТ BG05M9OP001-3.021-0001 </a:t>
            </a:r>
            <a:b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„За по-добро качество и ефективност на социалните услуги в България“</a:t>
            </a:r>
            <a:endParaRPr lang="bg-BG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871537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33400"/>
            <a:ext cx="1122363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078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25780" y="2133600"/>
            <a:ext cx="8244840" cy="43434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bg-BG" sz="2800" b="1" dirty="0" smtClean="0">
              <a:latin typeface="Times New Roman"/>
              <a:ea typeface="Calibri"/>
            </a:endParaRPr>
          </a:p>
          <a:p>
            <a:pPr marL="0" indent="0" algn="ctr">
              <a:buNone/>
            </a:pPr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ПРОВЕРКИ НА МЯСТО: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периодични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извънредни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3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Проверките</a:t>
            </a:r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извършват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въз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основа на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заповед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издадена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кмета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общината</a:t>
            </a:r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като</a:t>
            </a:r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нея</a:t>
            </a:r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 определят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основанието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видът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обхватът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проверката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лицата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които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я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извършат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проверяваният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доставчик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социални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услуги,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мястото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което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извършва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дейността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предоставяне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социалната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услуга,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срокът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извършване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проверката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за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изготвяне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доклад от </a:t>
            </a:r>
            <a:r>
              <a:rPr lang="ru-RU" sz="3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нея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62000" y="609600"/>
            <a:ext cx="77724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НА ТРУДА И СОЦИАЛНАТА ПОЛИТИКА</a:t>
            </a:r>
            <a:b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ПРОЕКТ BG05M9OP001-3.021-0001 </a:t>
            </a:r>
            <a:b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„За по-добро качество и ефективност на социалните услуги в България“</a:t>
            </a:r>
            <a:endParaRPr lang="bg-BG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871537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33400"/>
            <a:ext cx="1122363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7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8160" y="2133600"/>
            <a:ext cx="8244840" cy="43434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ru-RU" sz="3600" b="1" dirty="0" smtClean="0">
              <a:latin typeface="Times New Roman"/>
              <a:ea typeface="Calibri"/>
            </a:endParaRPr>
          </a:p>
          <a:p>
            <a:pPr marL="0" indent="0" algn="ctr">
              <a:buNone/>
            </a:pPr>
            <a:r>
              <a:rPr lang="ru-RU" sz="3600" b="1" dirty="0" err="1" smtClean="0">
                <a:solidFill>
                  <a:schemeClr val="tx1"/>
                </a:solidFill>
                <a:latin typeface="Times New Roman"/>
                <a:ea typeface="Calibri"/>
              </a:rPr>
              <a:t>Методи</a:t>
            </a:r>
            <a:r>
              <a:rPr lang="ru-RU" sz="3600" b="1" dirty="0" smtClean="0">
                <a:solidFill>
                  <a:schemeClr val="tx1"/>
                </a:solidFill>
                <a:latin typeface="Times New Roman"/>
                <a:ea typeface="Calibri"/>
              </a:rPr>
              <a:t> за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/>
                <a:ea typeface="Calibri"/>
              </a:rPr>
              <a:t>извършване</a:t>
            </a:r>
            <a:r>
              <a:rPr lang="ru-RU" sz="3600" b="1" dirty="0" smtClean="0">
                <a:solidFill>
                  <a:schemeClr val="tx1"/>
                </a:solidFill>
                <a:latin typeface="Times New Roman"/>
                <a:ea typeface="Calibri"/>
              </a:rPr>
              <a:t> на ежегоден 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мониторинг на </a:t>
            </a:r>
            <a:r>
              <a:rPr lang="ru-RU" sz="3600" b="1" dirty="0" err="1">
                <a:solidFill>
                  <a:schemeClr val="tx1"/>
                </a:solidFill>
                <a:latin typeface="Times New Roman"/>
                <a:ea typeface="Calibri"/>
              </a:rPr>
              <a:t>качеството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3600" b="1" dirty="0" smtClean="0">
                <a:solidFill>
                  <a:schemeClr val="tx1"/>
                </a:solidFill>
                <a:latin typeface="Times New Roman"/>
                <a:ea typeface="Calibri"/>
              </a:rPr>
              <a:t>и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/>
                <a:ea typeface="Calibri"/>
              </a:rPr>
              <a:t>ефективността</a:t>
            </a:r>
            <a:r>
              <a:rPr lang="ru-RU" sz="3600" b="1" dirty="0" smtClean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/>
                <a:ea typeface="Calibri"/>
              </a:rPr>
              <a:t>социални</a:t>
            </a:r>
            <a:r>
              <a:rPr lang="ru-RU" sz="3600" b="1" dirty="0" smtClean="0">
                <a:solidFill>
                  <a:schemeClr val="tx1"/>
                </a:solidFill>
                <a:latin typeface="Times New Roman"/>
                <a:ea typeface="Calibri"/>
              </a:rPr>
              <a:t> услуги,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/>
                <a:ea typeface="Calibri"/>
              </a:rPr>
              <a:t>които</a:t>
            </a:r>
            <a:r>
              <a:rPr lang="ru-RU" sz="3600" b="1" dirty="0" smtClean="0">
                <a:solidFill>
                  <a:schemeClr val="tx1"/>
                </a:solidFill>
                <a:latin typeface="Times New Roman"/>
                <a:ea typeface="Calibri"/>
              </a:rPr>
              <a:t> се предоставят на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/>
                <a:ea typeface="Calibri"/>
              </a:rPr>
              <a:t>територията</a:t>
            </a:r>
            <a:r>
              <a:rPr lang="ru-RU" sz="3600" b="1" dirty="0" smtClean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/>
                <a:ea typeface="Calibri"/>
              </a:rPr>
              <a:t>общината</a:t>
            </a:r>
            <a:r>
              <a:rPr lang="ru-RU" sz="3600" b="1" dirty="0" smtClean="0">
                <a:solidFill>
                  <a:schemeClr val="tx1"/>
                </a:solidFill>
                <a:latin typeface="Times New Roman"/>
                <a:ea typeface="Calibri"/>
              </a:rPr>
              <a:t> и се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/>
                <a:ea typeface="Calibri"/>
              </a:rPr>
              <a:t>финансират</a:t>
            </a:r>
            <a:r>
              <a:rPr lang="ru-RU" sz="3600" b="1" dirty="0" smtClean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/>
                <a:ea typeface="Calibri"/>
              </a:rPr>
              <a:t>със</a:t>
            </a:r>
            <a:r>
              <a:rPr lang="ru-RU" sz="3600" b="1" dirty="0" smtClean="0">
                <a:solidFill>
                  <a:schemeClr val="tx1"/>
                </a:solidFill>
                <a:latin typeface="Times New Roman"/>
                <a:ea typeface="Calibri"/>
              </a:rPr>
              <a:t> средства от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/>
                <a:ea typeface="Calibri"/>
              </a:rPr>
              <a:t>държавния</a:t>
            </a:r>
            <a:r>
              <a:rPr lang="ru-RU" sz="3600" b="1" dirty="0" smtClean="0">
                <a:solidFill>
                  <a:schemeClr val="tx1"/>
                </a:solidFill>
                <a:latin typeface="Times New Roman"/>
                <a:ea typeface="Calibri"/>
              </a:rPr>
              <a:t> и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/>
                <a:ea typeface="Calibri"/>
              </a:rPr>
              <a:t>общинския</a:t>
            </a:r>
            <a:r>
              <a:rPr lang="ru-RU" sz="3600" b="1" dirty="0" smtClean="0">
                <a:solidFill>
                  <a:schemeClr val="tx1"/>
                </a:solidFill>
                <a:latin typeface="Times New Roman"/>
                <a:ea typeface="Calibri"/>
              </a:rPr>
              <a:t> бюджет</a:t>
            </a:r>
            <a:endParaRPr lang="bg-BG" sz="3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bg-BG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bg-BG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62000" y="609600"/>
            <a:ext cx="77724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НА ТРУДА И СОЦИАЛНАТА ПОЛИТИКА</a:t>
            </a:r>
            <a:b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ПРОЕКТ BG05M9OP001-3.021-0001 </a:t>
            </a:r>
            <a:b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„За по-добро качество и ефективност на социалните услуги в България“</a:t>
            </a:r>
            <a:endParaRPr lang="bg-BG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871537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33400"/>
            <a:ext cx="1122363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000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8160" y="2057400"/>
            <a:ext cx="8244840" cy="43434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ru-RU" sz="3600" b="1" u="sng" dirty="0" smtClean="0">
              <a:latin typeface="Times New Roman"/>
              <a:ea typeface="Calibri"/>
            </a:endParaRPr>
          </a:p>
          <a:p>
            <a:pPr marL="0" indent="0" algn="ctr">
              <a:buNone/>
            </a:pPr>
            <a:r>
              <a:rPr lang="ru-RU" sz="3600" b="1" u="sng" dirty="0" smtClean="0">
                <a:solidFill>
                  <a:schemeClr val="tx1"/>
                </a:solidFill>
                <a:latin typeface="Times New Roman"/>
                <a:ea typeface="Calibri"/>
              </a:rPr>
              <a:t>Анализ 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на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състоянието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и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ефективността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социалните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услуги,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които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се предоставят на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територията</a:t>
            </a:r>
            <a:r>
              <a:rPr lang="ru-RU" sz="3600" b="1" u="sng" dirty="0">
                <a:solidFill>
                  <a:schemeClr val="tx1"/>
                </a:solidFill>
                <a:latin typeface="Times New Roman"/>
                <a:ea typeface="Calibri"/>
              </a:rPr>
              <a:t> на </a:t>
            </a:r>
            <a:r>
              <a:rPr lang="ru-RU" sz="3600" b="1" u="sng" dirty="0" err="1">
                <a:solidFill>
                  <a:schemeClr val="tx1"/>
                </a:solidFill>
                <a:latin typeface="Times New Roman"/>
                <a:ea typeface="Calibri"/>
              </a:rPr>
              <a:t>общината</a:t>
            </a:r>
            <a:endParaRPr lang="bg-BG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bg-BG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62000" y="609600"/>
            <a:ext cx="77724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НА ТРУДА И СОЦИАЛНАТА ПОЛИТИКА</a:t>
            </a:r>
            <a:b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ПРОЕКТ BG05M9OP001-3.021-0001 </a:t>
            </a:r>
            <a:b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„За по-добро качество и ефективност на социалните услуги в България“</a:t>
            </a:r>
            <a:endParaRPr lang="bg-BG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871537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33400"/>
            <a:ext cx="1122363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1766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2133600"/>
            <a:ext cx="8132763" cy="43434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endParaRPr lang="bg-BG" sz="2800" b="1" i="1" u="sng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endParaRPr lang="bg-BG" sz="2800" b="1" i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endParaRPr lang="bg-BG" sz="2800" b="1" i="1" u="sng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bg-BG" sz="2800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БЛАГОДАРЯ ЗА ВНИМАНИЕТО!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endParaRPr lang="bg-B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2000" y="609600"/>
            <a:ext cx="77724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НА ТРУДА И СОЦИАЛНАТА ПОЛИТИКА</a:t>
            </a:r>
            <a:br>
              <a:rPr lang="bg-B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ПРОЕКТ BG05M9OP001-3.021-0001 </a:t>
            </a:r>
            <a:b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</a:br>
            <a:r>
              <a:rPr lang="bg-BG" sz="1400" b="1" dirty="0" smtClean="0">
                <a:solidFill>
                  <a:schemeClr val="tx1"/>
                </a:solidFill>
                <a:latin typeface="Times New Roman"/>
                <a:ea typeface="Calibri"/>
              </a:rPr>
              <a:t>„За по-добро качество и ефективност на социалните услуги в България“</a:t>
            </a:r>
            <a:endParaRPr lang="bg-BG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871537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33400"/>
            <a:ext cx="1122363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043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747</TotalTime>
  <Words>243</Words>
  <Application>Microsoft Office PowerPoint</Application>
  <PresentationFormat>On-screen Show (4:3)</PresentationFormat>
  <Paragraphs>41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Waveform</vt:lpstr>
      <vt:lpstr>МИНИСТЕРСТВО НА ТРУДА И СОЦИАЛНАТА ПОЛИТИКА ПРОЕКТ BG05M9OP001-3.021-0001  „За по-добро качество и ефективност на социалните услуги в България“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Petrova</dc:creator>
  <cp:lastModifiedBy>Diana Petrova</cp:lastModifiedBy>
  <cp:revision>62</cp:revision>
  <cp:lastPrinted>2022-10-28T13:16:12Z</cp:lastPrinted>
  <dcterms:created xsi:type="dcterms:W3CDTF">2006-08-16T00:00:00Z</dcterms:created>
  <dcterms:modified xsi:type="dcterms:W3CDTF">2023-03-20T06:43:12Z</dcterms:modified>
</cp:coreProperties>
</file>